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C211FD-95F5-4D4F-8D55-2E85AC902A57}" type="datetimeFigureOut">
              <a:rPr lang="en-CA" smtClean="0"/>
              <a:t>22/12/2011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57324-ADFB-46DA-B56D-B4DF0E98CE7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4215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DB2258-806F-4400-9712-AF9528E47924}" type="slidenum">
              <a:rPr lang="en-US"/>
              <a:pPr/>
              <a:t>1</a:t>
            </a:fld>
            <a:endParaRPr lang="en-US"/>
          </a:p>
        </p:txBody>
      </p:sp>
      <p:sp>
        <p:nvSpPr>
          <p:cNvPr id="337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There are 6 Traits of good writing.  Knowing these traits and using them when you write will make writing easier and make you a better writer.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3042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343043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343044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3045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</p:grpSp>
        <p:grpSp>
          <p:nvGrpSpPr>
            <p:cNvPr id="343046" name="Group 6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343047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343048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343049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4"/>
                    <a:ext cx="2919" cy="215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3050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3051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343052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343053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054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1" y="3150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055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343056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4" cy="3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057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3" y="2806"/>
                      <a:ext cx="974" cy="54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058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343059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2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060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061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343062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063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064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343065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066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70" y="1582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067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343068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069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070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343071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072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7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073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343074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075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2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076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343077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078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3"/>
                      <a:ext cx="974" cy="54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079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343080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081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7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082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343083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084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085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343086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087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2" y="1759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088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343089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090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6"/>
                      <a:ext cx="754" cy="3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091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343092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093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094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343095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096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899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097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343098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099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100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343101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102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103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343104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8"/>
                      <a:ext cx="1100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105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1"/>
                      <a:ext cx="591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106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343107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1" y="924"/>
                      <a:ext cx="106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108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109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343110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111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112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343113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114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5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sp>
                <p:nvSpPr>
                  <p:cNvPr id="343115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5" y="949"/>
                    <a:ext cx="1027" cy="14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3116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grpSp>
                <p:nvGrpSpPr>
                  <p:cNvPr id="343117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343118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119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1" y="181"/>
                      <a:ext cx="570" cy="2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120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343121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1" y="915"/>
                      <a:ext cx="1155" cy="27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122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0" y="261"/>
                      <a:ext cx="620" cy="42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123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343124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4" cy="8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125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50" y="220"/>
                      <a:ext cx="512" cy="13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126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343127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128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5" y="3512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129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343130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131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132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343133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2" y="2695"/>
                      <a:ext cx="1711" cy="301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134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4" y="3898"/>
                      <a:ext cx="918" cy="47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135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343136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137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6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138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343139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1"/>
                      <a:ext cx="1650" cy="29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140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5" cy="46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141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343142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601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143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2" y="3747"/>
                      <a:ext cx="859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144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343145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4"/>
                      <a:ext cx="1471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146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  <p:grpSp>
                <p:nvGrpSpPr>
                  <p:cNvPr id="343147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343148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  <p:sp>
                  <p:nvSpPr>
                    <p:cNvPr id="343149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CA"/>
                    </a:p>
                  </p:txBody>
                </p:sp>
              </p:grpSp>
            </p:grpSp>
          </p:grpSp>
          <p:grpSp>
            <p:nvGrpSpPr>
              <p:cNvPr id="343150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343151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343152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6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3153" name="Arc 113"/>
                  <p:cNvSpPr>
                    <a:spLocks/>
                  </p:cNvSpPr>
                  <p:nvPr/>
                </p:nvSpPr>
                <p:spPr bwMode="hidden">
                  <a:xfrm flipH="1">
                    <a:off x="388" y="1601"/>
                    <a:ext cx="2016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3154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79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3155" name="Arc 115"/>
                  <p:cNvSpPr>
                    <a:spLocks/>
                  </p:cNvSpPr>
                  <p:nvPr/>
                </p:nvSpPr>
                <p:spPr bwMode="hidden">
                  <a:xfrm flipH="1">
                    <a:off x="74" y="813"/>
                    <a:ext cx="2540" cy="2379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3156" name="Arc 116"/>
                  <p:cNvSpPr>
                    <a:spLocks/>
                  </p:cNvSpPr>
                  <p:nvPr/>
                </p:nvSpPr>
                <p:spPr bwMode="hidden">
                  <a:xfrm flipH="1">
                    <a:off x="790" y="313"/>
                    <a:ext cx="1850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3157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4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3158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8"/>
                    <a:ext cx="418" cy="1524"/>
                  </a:xfrm>
                  <a:custGeom>
                    <a:avLst/>
                    <a:gdLst>
                      <a:gd name="T0" fmla="*/ 0 w 776"/>
                      <a:gd name="T1" fmla="*/ 64 h 2368"/>
                      <a:gd name="T2" fmla="*/ 240 w 776"/>
                      <a:gd name="T3" fmla="*/ 16 h 2368"/>
                      <a:gd name="T4" fmla="*/ 96 w 776"/>
                      <a:gd name="T5" fmla="*/ 160 h 2368"/>
                      <a:gd name="T6" fmla="*/ 336 w 776"/>
                      <a:gd name="T7" fmla="*/ 160 h 2368"/>
                      <a:gd name="T8" fmla="*/ 192 w 776"/>
                      <a:gd name="T9" fmla="*/ 304 h 2368"/>
                      <a:gd name="T10" fmla="*/ 384 w 776"/>
                      <a:gd name="T11" fmla="*/ 352 h 2368"/>
                      <a:gd name="T12" fmla="*/ 288 w 776"/>
                      <a:gd name="T13" fmla="*/ 448 h 2368"/>
                      <a:gd name="T14" fmla="*/ 480 w 776"/>
                      <a:gd name="T15" fmla="*/ 496 h 2368"/>
                      <a:gd name="T16" fmla="*/ 384 w 776"/>
                      <a:gd name="T17" fmla="*/ 592 h 2368"/>
                      <a:gd name="T18" fmla="*/ 528 w 776"/>
                      <a:gd name="T19" fmla="*/ 640 h 2368"/>
                      <a:gd name="T20" fmla="*/ 480 w 776"/>
                      <a:gd name="T21" fmla="*/ 736 h 2368"/>
                      <a:gd name="T22" fmla="*/ 576 w 776"/>
                      <a:gd name="T23" fmla="*/ 832 h 2368"/>
                      <a:gd name="T24" fmla="*/ 576 w 776"/>
                      <a:gd name="T25" fmla="*/ 928 h 2368"/>
                      <a:gd name="T26" fmla="*/ 672 w 776"/>
                      <a:gd name="T27" fmla="*/ 1072 h 2368"/>
                      <a:gd name="T28" fmla="*/ 624 w 776"/>
                      <a:gd name="T29" fmla="*/ 1216 h 2368"/>
                      <a:gd name="T30" fmla="*/ 720 w 776"/>
                      <a:gd name="T31" fmla="*/ 1312 h 2368"/>
                      <a:gd name="T32" fmla="*/ 672 w 776"/>
                      <a:gd name="T33" fmla="*/ 1456 h 2368"/>
                      <a:gd name="T34" fmla="*/ 720 w 776"/>
                      <a:gd name="T35" fmla="*/ 1600 h 2368"/>
                      <a:gd name="T36" fmla="*/ 672 w 776"/>
                      <a:gd name="T37" fmla="*/ 1696 h 2368"/>
                      <a:gd name="T38" fmla="*/ 768 w 776"/>
                      <a:gd name="T39" fmla="*/ 1840 h 2368"/>
                      <a:gd name="T40" fmla="*/ 720 w 776"/>
                      <a:gd name="T41" fmla="*/ 1984 h 2368"/>
                      <a:gd name="T42" fmla="*/ 768 w 776"/>
                      <a:gd name="T43" fmla="*/ 2176 h 2368"/>
                      <a:gd name="T44" fmla="*/ 720 w 776"/>
                      <a:gd name="T45" fmla="*/ 2224 h 2368"/>
                      <a:gd name="T46" fmla="*/ 768 w 776"/>
                      <a:gd name="T47" fmla="*/ 2368 h 23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sp>
              <p:nvSpPr>
                <p:cNvPr id="343159" name="Freeform 119"/>
                <p:cNvSpPr>
                  <a:spLocks/>
                </p:cNvSpPr>
                <p:nvPr/>
              </p:nvSpPr>
              <p:spPr bwMode="hidden">
                <a:xfrm rot="20253369">
                  <a:off x="3280" y="1529"/>
                  <a:ext cx="442" cy="837"/>
                </a:xfrm>
                <a:custGeom>
                  <a:avLst/>
                  <a:gdLst>
                    <a:gd name="T0" fmla="*/ 0 w 776"/>
                    <a:gd name="T1" fmla="*/ 64 h 2368"/>
                    <a:gd name="T2" fmla="*/ 240 w 776"/>
                    <a:gd name="T3" fmla="*/ 16 h 2368"/>
                    <a:gd name="T4" fmla="*/ 96 w 776"/>
                    <a:gd name="T5" fmla="*/ 160 h 2368"/>
                    <a:gd name="T6" fmla="*/ 336 w 776"/>
                    <a:gd name="T7" fmla="*/ 160 h 2368"/>
                    <a:gd name="T8" fmla="*/ 192 w 776"/>
                    <a:gd name="T9" fmla="*/ 304 h 2368"/>
                    <a:gd name="T10" fmla="*/ 384 w 776"/>
                    <a:gd name="T11" fmla="*/ 352 h 2368"/>
                    <a:gd name="T12" fmla="*/ 288 w 776"/>
                    <a:gd name="T13" fmla="*/ 448 h 2368"/>
                    <a:gd name="T14" fmla="*/ 480 w 776"/>
                    <a:gd name="T15" fmla="*/ 496 h 2368"/>
                    <a:gd name="T16" fmla="*/ 384 w 776"/>
                    <a:gd name="T17" fmla="*/ 592 h 2368"/>
                    <a:gd name="T18" fmla="*/ 528 w 776"/>
                    <a:gd name="T19" fmla="*/ 640 h 2368"/>
                    <a:gd name="T20" fmla="*/ 480 w 776"/>
                    <a:gd name="T21" fmla="*/ 736 h 2368"/>
                    <a:gd name="T22" fmla="*/ 576 w 776"/>
                    <a:gd name="T23" fmla="*/ 832 h 2368"/>
                    <a:gd name="T24" fmla="*/ 576 w 776"/>
                    <a:gd name="T25" fmla="*/ 928 h 2368"/>
                    <a:gd name="T26" fmla="*/ 672 w 776"/>
                    <a:gd name="T27" fmla="*/ 1072 h 2368"/>
                    <a:gd name="T28" fmla="*/ 624 w 776"/>
                    <a:gd name="T29" fmla="*/ 1216 h 2368"/>
                    <a:gd name="T30" fmla="*/ 720 w 776"/>
                    <a:gd name="T31" fmla="*/ 1312 h 2368"/>
                    <a:gd name="T32" fmla="*/ 672 w 776"/>
                    <a:gd name="T33" fmla="*/ 1456 h 2368"/>
                    <a:gd name="T34" fmla="*/ 720 w 776"/>
                    <a:gd name="T35" fmla="*/ 1600 h 2368"/>
                    <a:gd name="T36" fmla="*/ 672 w 776"/>
                    <a:gd name="T37" fmla="*/ 1696 h 2368"/>
                    <a:gd name="T38" fmla="*/ 768 w 776"/>
                    <a:gd name="T39" fmla="*/ 1840 h 2368"/>
                    <a:gd name="T40" fmla="*/ 720 w 776"/>
                    <a:gd name="T41" fmla="*/ 1984 h 2368"/>
                    <a:gd name="T42" fmla="*/ 768 w 776"/>
                    <a:gd name="T43" fmla="*/ 2176 h 2368"/>
                    <a:gd name="T44" fmla="*/ 720 w 776"/>
                    <a:gd name="T45" fmla="*/ 2224 h 2368"/>
                    <a:gd name="T46" fmla="*/ 768 w 776"/>
                    <a:gd name="T47" fmla="*/ 2368 h 2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</p:grpSp>
        </p:grpSp>
        <p:grpSp>
          <p:nvGrpSpPr>
            <p:cNvPr id="343160" name="Group 120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343161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3162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3163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3164" name="Arc 124"/>
              <p:cNvSpPr>
                <a:spLocks/>
              </p:cNvSpPr>
              <p:nvPr/>
            </p:nvSpPr>
            <p:spPr bwMode="hidden">
              <a:xfrm flipH="1">
                <a:off x="210" y="1168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3165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3166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3167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3168" name="Freeform 128"/>
              <p:cNvSpPr>
                <a:spLocks/>
              </p:cNvSpPr>
              <p:nvPr/>
            </p:nvSpPr>
            <p:spPr bwMode="hidden">
              <a:xfrm rot="19660755" flipV="1">
                <a:off x="2546" y="2150"/>
                <a:ext cx="442" cy="83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3169" name="Freeform 129"/>
              <p:cNvSpPr>
                <a:spLocks/>
              </p:cNvSpPr>
              <p:nvPr/>
            </p:nvSpPr>
            <p:spPr bwMode="hidden">
              <a:xfrm flipH="1">
                <a:off x="489" y="2504"/>
                <a:ext cx="1085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3170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3171" name="Freeform 131"/>
              <p:cNvSpPr>
                <a:spLocks/>
              </p:cNvSpPr>
              <p:nvPr/>
            </p:nvSpPr>
            <p:spPr bwMode="hidden">
              <a:xfrm>
                <a:off x="4401" y="2280"/>
                <a:ext cx="1007" cy="1601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3172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3173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3" cy="143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3174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</p:grpSp>
      </p:grpSp>
      <p:sp>
        <p:nvSpPr>
          <p:cNvPr id="343175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43176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43177" name="Rectangle 13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43178" name="Rectangle 1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43179" name="Rectangle 1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7DBF4E9-222C-496C-906F-F3DA8BEBA5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2018" name="Group 1026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342019" name="Group 1027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342020" name="Oval 1028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021" name="Oval 1029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</p:grpSp>
        <p:grpSp>
          <p:nvGrpSpPr>
            <p:cNvPr id="342022" name="Group 1030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342023" name="Oval 1031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024" name="Oval 1032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</p:grpSp>
        <p:grpSp>
          <p:nvGrpSpPr>
            <p:cNvPr id="342025" name="Group 1033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342026" name="Oval 103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027" name="Oval 103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</p:grpSp>
        <p:grpSp>
          <p:nvGrpSpPr>
            <p:cNvPr id="342028" name="Group 1036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342029" name="Group 1037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342030" name="Oval 1038"/>
                <p:cNvSpPr>
                  <a:spLocks noChangeArrowheads="1"/>
                </p:cNvSpPr>
                <p:nvPr/>
              </p:nvSpPr>
              <p:spPr bwMode="hidden">
                <a:xfrm>
                  <a:off x="1265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342031" name="Oval 1039"/>
                <p:cNvSpPr>
                  <a:spLocks noChangeArrowheads="1"/>
                </p:cNvSpPr>
                <p:nvPr/>
              </p:nvSpPr>
              <p:spPr bwMode="hidden">
                <a:xfrm>
                  <a:off x="2380" y="1601"/>
                  <a:ext cx="579" cy="40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</p:grpSp>
          <p:grpSp>
            <p:nvGrpSpPr>
              <p:cNvPr id="342032" name="Group 1040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342033" name="Group 1041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342034" name="Freeform 1042"/>
                  <p:cNvSpPr>
                    <a:spLocks/>
                  </p:cNvSpPr>
                  <p:nvPr/>
                </p:nvSpPr>
                <p:spPr bwMode="hidden">
                  <a:xfrm rot="2711884">
                    <a:off x="2765" y="2236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035" name="Freeform 1043"/>
                  <p:cNvSpPr>
                    <a:spLocks/>
                  </p:cNvSpPr>
                  <p:nvPr/>
                </p:nvSpPr>
                <p:spPr bwMode="hidden">
                  <a:xfrm rot="2711884">
                    <a:off x="4021" y="3150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036" name="Group 1044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342037" name="Freeform 1045"/>
                  <p:cNvSpPr>
                    <a:spLocks/>
                  </p:cNvSpPr>
                  <p:nvPr/>
                </p:nvSpPr>
                <p:spPr bwMode="hidden">
                  <a:xfrm rot="2104081">
                    <a:off x="2864" y="2019"/>
                    <a:ext cx="1814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038" name="Freeform 1046"/>
                  <p:cNvSpPr>
                    <a:spLocks/>
                  </p:cNvSpPr>
                  <p:nvPr/>
                </p:nvSpPr>
                <p:spPr bwMode="hidden">
                  <a:xfrm rot="2104081">
                    <a:off x="4353" y="2806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039" name="Group 1047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342040" name="Freeform 1048"/>
                  <p:cNvSpPr>
                    <a:spLocks/>
                  </p:cNvSpPr>
                  <p:nvPr/>
                </p:nvSpPr>
                <p:spPr bwMode="hidden">
                  <a:xfrm rot="1582915">
                    <a:off x="2897" y="1832"/>
                    <a:ext cx="1736" cy="30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041" name="Freeform 1049"/>
                  <p:cNvSpPr>
                    <a:spLocks/>
                  </p:cNvSpPr>
                  <p:nvPr/>
                </p:nvSpPr>
                <p:spPr bwMode="hidden">
                  <a:xfrm rot="1582915">
                    <a:off x="4442" y="2420"/>
                    <a:ext cx="932" cy="47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042" name="Group 1050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342043" name="Freeform 1051"/>
                  <p:cNvSpPr>
                    <a:spLocks/>
                  </p:cNvSpPr>
                  <p:nvPr/>
                </p:nvSpPr>
                <p:spPr bwMode="hidden">
                  <a:xfrm rot="1080363">
                    <a:off x="2924" y="1636"/>
                    <a:ext cx="1677" cy="33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044" name="Freeform 1052"/>
                  <p:cNvSpPr>
                    <a:spLocks/>
                  </p:cNvSpPr>
                  <p:nvPr/>
                </p:nvSpPr>
                <p:spPr bwMode="hidden">
                  <a:xfrm rot="1080363">
                    <a:off x="4495" y="2037"/>
                    <a:ext cx="901" cy="52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045" name="Group 1053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342046" name="Freeform 1054"/>
                  <p:cNvSpPr>
                    <a:spLocks/>
                  </p:cNvSpPr>
                  <p:nvPr/>
                </p:nvSpPr>
                <p:spPr bwMode="hidden">
                  <a:xfrm rot="463793">
                    <a:off x="2958" y="1414"/>
                    <a:ext cx="154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047" name="Freeform 1055"/>
                  <p:cNvSpPr>
                    <a:spLocks/>
                  </p:cNvSpPr>
                  <p:nvPr/>
                </p:nvSpPr>
                <p:spPr bwMode="hidden">
                  <a:xfrm rot="463793">
                    <a:off x="4470" y="1582"/>
                    <a:ext cx="830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048" name="Group 1056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342049" name="Freeform 1057"/>
                  <p:cNvSpPr>
                    <a:spLocks/>
                  </p:cNvSpPr>
                  <p:nvPr/>
                </p:nvSpPr>
                <p:spPr bwMode="hidden">
                  <a:xfrm rot="-84182">
                    <a:off x="2983" y="1289"/>
                    <a:ext cx="1404" cy="21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050" name="Freeform 1058"/>
                  <p:cNvSpPr>
                    <a:spLocks/>
                  </p:cNvSpPr>
                  <p:nvPr/>
                </p:nvSpPr>
                <p:spPr bwMode="hidden">
                  <a:xfrm rot="-84182">
                    <a:off x="4379" y="1269"/>
                    <a:ext cx="754" cy="3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051" name="Group 1059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342052" name="Freeform 1060"/>
                  <p:cNvSpPr>
                    <a:spLocks/>
                  </p:cNvSpPr>
                  <p:nvPr/>
                </p:nvSpPr>
                <p:spPr bwMode="hidden">
                  <a:xfrm rot="-802576">
                    <a:off x="2938" y="1129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053" name="Freeform 1061"/>
                  <p:cNvSpPr>
                    <a:spLocks/>
                  </p:cNvSpPr>
                  <p:nvPr/>
                </p:nvSpPr>
                <p:spPr bwMode="hidden">
                  <a:xfrm rot="-802576">
                    <a:off x="4155" y="917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054" name="Group 1062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342055" name="Freeform 1063"/>
                  <p:cNvSpPr>
                    <a:spLocks/>
                  </p:cNvSpPr>
                  <p:nvPr/>
                </p:nvSpPr>
                <p:spPr bwMode="hidden">
                  <a:xfrm rot="18888116" flipH="1">
                    <a:off x="876" y="2359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056" name="Freeform 1064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2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057" name="Group 1065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342058" name="Freeform 1066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4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059" name="Freeform 1067"/>
                  <p:cNvSpPr>
                    <a:spLocks/>
                  </p:cNvSpPr>
                  <p:nvPr/>
                </p:nvSpPr>
                <p:spPr bwMode="hidden">
                  <a:xfrm rot="19495919" flipH="1">
                    <a:off x="-5" y="2983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060" name="Group 1068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342061" name="Freeform 1069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09"/>
                    <a:ext cx="1736" cy="30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062" name="Freeform 1070"/>
                  <p:cNvSpPr>
                    <a:spLocks/>
                  </p:cNvSpPr>
                  <p:nvPr/>
                </p:nvSpPr>
                <p:spPr bwMode="hidden">
                  <a:xfrm rot="20017085" flipH="1">
                    <a:off x="-52" y="2597"/>
                    <a:ext cx="932" cy="47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063" name="Group 1071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342064" name="Freeform 1072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3"/>
                    <a:ext cx="1677" cy="33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065" name="Freeform 1073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4"/>
                    <a:ext cx="901" cy="52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066" name="Group 1074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342067" name="Freeform 1075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91"/>
                    <a:ext cx="154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068" name="Freeform 1076"/>
                  <p:cNvSpPr>
                    <a:spLocks/>
                  </p:cNvSpPr>
                  <p:nvPr/>
                </p:nvSpPr>
                <p:spPr bwMode="hidden">
                  <a:xfrm rot="21136207" flipH="1">
                    <a:off x="22" y="1759"/>
                    <a:ext cx="830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069" name="Group 1077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342070" name="Freeform 1078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6"/>
                    <a:ext cx="1404" cy="21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071" name="Freeform 1079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6"/>
                    <a:ext cx="754" cy="3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072" name="Group 1080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342073" name="Freeform 1081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074" name="Freeform 1082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4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075" name="Group 1083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342076" name="Freeform 1084"/>
                  <p:cNvSpPr>
                    <a:spLocks/>
                  </p:cNvSpPr>
                  <p:nvPr/>
                </p:nvSpPr>
                <p:spPr bwMode="hidden">
                  <a:xfrm rot="1277471" flipH="1">
                    <a:off x="1233" y="1238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077" name="Freeform 1085"/>
                  <p:cNvSpPr>
                    <a:spLocks/>
                  </p:cNvSpPr>
                  <p:nvPr/>
                </p:nvSpPr>
                <p:spPr bwMode="hidden">
                  <a:xfrm rot="1277471" flipH="1">
                    <a:off x="616" y="899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078" name="Group 1086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342079" name="Freeform 1087"/>
                  <p:cNvSpPr>
                    <a:spLocks/>
                  </p:cNvSpPr>
                  <p:nvPr/>
                </p:nvSpPr>
                <p:spPr bwMode="hidden">
                  <a:xfrm rot="2028410" flipH="1">
                    <a:off x="3681" y="438"/>
                    <a:ext cx="484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080" name="Freeform 1088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1"/>
                    <a:ext cx="260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081" name="Group 1089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342082" name="Freeform 1090"/>
                  <p:cNvSpPr>
                    <a:spLocks/>
                  </p:cNvSpPr>
                  <p:nvPr/>
                </p:nvSpPr>
                <p:spPr bwMode="hidden">
                  <a:xfrm rot="2664424" flipH="1">
                    <a:off x="3727" y="383"/>
                    <a:ext cx="491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083" name="Freeform 1091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4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084" name="Group 1092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342085" name="Freeform 1093"/>
                  <p:cNvSpPr>
                    <a:spLocks/>
                  </p:cNvSpPr>
                  <p:nvPr/>
                </p:nvSpPr>
                <p:spPr bwMode="hidden">
                  <a:xfrm rot="3473776" flipH="1">
                    <a:off x="1754" y="958"/>
                    <a:ext cx="1100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086" name="Freeform 1094"/>
                  <p:cNvSpPr>
                    <a:spLocks/>
                  </p:cNvSpPr>
                  <p:nvPr/>
                </p:nvSpPr>
                <p:spPr bwMode="hidden">
                  <a:xfrm rot="3473776" flipH="1">
                    <a:off x="1506" y="231"/>
                    <a:ext cx="591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087" name="Group 1095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342088" name="Freeform 1096"/>
                  <p:cNvSpPr>
                    <a:spLocks/>
                  </p:cNvSpPr>
                  <p:nvPr/>
                </p:nvSpPr>
                <p:spPr bwMode="hidden">
                  <a:xfrm rot="4126480" flipH="1">
                    <a:off x="1931" y="924"/>
                    <a:ext cx="1061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089" name="Freeform 1097"/>
                  <p:cNvSpPr>
                    <a:spLocks/>
                  </p:cNvSpPr>
                  <p:nvPr/>
                </p:nvSpPr>
                <p:spPr bwMode="hidden">
                  <a:xfrm rot="4126480" flipH="1">
                    <a:off x="1819" y="144"/>
                    <a:ext cx="570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090" name="Group 1098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342091" name="Freeform 1099"/>
                  <p:cNvSpPr>
                    <a:spLocks/>
                  </p:cNvSpPr>
                  <p:nvPr/>
                </p:nvSpPr>
                <p:spPr bwMode="hidden">
                  <a:xfrm rot="-1325434">
                    <a:off x="2822" y="1023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092" name="Freeform 1100"/>
                  <p:cNvSpPr>
                    <a:spLocks/>
                  </p:cNvSpPr>
                  <p:nvPr/>
                </p:nvSpPr>
                <p:spPr bwMode="hidden">
                  <a:xfrm rot="-1325434">
                    <a:off x="4005" y="672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093" name="Group 1101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342094" name="Freeform 1102"/>
                  <p:cNvSpPr>
                    <a:spLocks/>
                  </p:cNvSpPr>
                  <p:nvPr/>
                </p:nvSpPr>
                <p:spPr bwMode="hidden">
                  <a:xfrm rot="-1921064">
                    <a:off x="2683" y="947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095" name="Freeform 1103"/>
                  <p:cNvSpPr>
                    <a:spLocks/>
                  </p:cNvSpPr>
                  <p:nvPr/>
                </p:nvSpPr>
                <p:spPr bwMode="hidden">
                  <a:xfrm rot="-1921064">
                    <a:off x="3802" y="445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sp>
              <p:nvSpPr>
                <p:cNvPr id="342096" name="Freeform 1104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>
                    <a:gd name="T0" fmla="*/ 0 w 2736"/>
                    <a:gd name="T1" fmla="*/ 504 h 504"/>
                    <a:gd name="T2" fmla="*/ 864 w 2736"/>
                    <a:gd name="T3" fmla="*/ 168 h 504"/>
                    <a:gd name="T4" fmla="*/ 1776 w 2736"/>
                    <a:gd name="T5" fmla="*/ 24 h 504"/>
                    <a:gd name="T6" fmla="*/ 2736 w 2736"/>
                    <a:gd name="T7" fmla="*/ 24 h 504"/>
                    <a:gd name="T8" fmla="*/ 2720 w 2736"/>
                    <a:gd name="T9" fmla="*/ 103 h 504"/>
                    <a:gd name="T10" fmla="*/ 1764 w 2736"/>
                    <a:gd name="T11" fmla="*/ 103 h 504"/>
                    <a:gd name="T12" fmla="*/ 654 w 2736"/>
                    <a:gd name="T13" fmla="*/ 292 h 504"/>
                    <a:gd name="T14" fmla="*/ 0 w 2736"/>
                    <a:gd name="T15" fmla="*/ 504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sp>
              <p:nvSpPr>
                <p:cNvPr id="342097" name="Freeform 1105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0"/>
                </a:xfrm>
                <a:custGeom>
                  <a:avLst/>
                  <a:gdLst>
                    <a:gd name="T0" fmla="*/ 5 w 1769"/>
                    <a:gd name="T1" fmla="*/ 8 h 791"/>
                    <a:gd name="T2" fmla="*/ 485 w 1769"/>
                    <a:gd name="T3" fmla="*/ 56 h 791"/>
                    <a:gd name="T4" fmla="*/ 1157 w 1769"/>
                    <a:gd name="T5" fmla="*/ 200 h 791"/>
                    <a:gd name="T6" fmla="*/ 1611 w 1769"/>
                    <a:gd name="T7" fmla="*/ 432 h 791"/>
                    <a:gd name="T8" fmla="*/ 1756 w 1769"/>
                    <a:gd name="T9" fmla="*/ 609 h 791"/>
                    <a:gd name="T10" fmla="*/ 1689 w 1769"/>
                    <a:gd name="T11" fmla="*/ 787 h 791"/>
                    <a:gd name="T12" fmla="*/ 1589 w 1769"/>
                    <a:gd name="T13" fmla="*/ 632 h 791"/>
                    <a:gd name="T14" fmla="*/ 1389 w 1769"/>
                    <a:gd name="T15" fmla="*/ 454 h 791"/>
                    <a:gd name="T16" fmla="*/ 1109 w 1769"/>
                    <a:gd name="T17" fmla="*/ 296 h 791"/>
                    <a:gd name="T18" fmla="*/ 581 w 1769"/>
                    <a:gd name="T19" fmla="*/ 152 h 791"/>
                    <a:gd name="T20" fmla="*/ 0 w 1769"/>
                    <a:gd name="T21" fmla="*/ 76 h 791"/>
                    <a:gd name="T22" fmla="*/ 5 w 1769"/>
                    <a:gd name="T23" fmla="*/ 8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CA"/>
                </a:p>
              </p:txBody>
            </p:sp>
            <p:grpSp>
              <p:nvGrpSpPr>
                <p:cNvPr id="342098" name="Group 1106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342099" name="Freeform 1107"/>
                  <p:cNvSpPr>
                    <a:spLocks/>
                  </p:cNvSpPr>
                  <p:nvPr/>
                </p:nvSpPr>
                <p:spPr bwMode="hidden">
                  <a:xfrm rot="-3857755">
                    <a:off x="2361" y="938"/>
                    <a:ext cx="1062" cy="1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100" name="Freeform 1108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70" cy="2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101" name="Group 1109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342102" name="Freeform 1110"/>
                  <p:cNvSpPr>
                    <a:spLocks/>
                  </p:cNvSpPr>
                  <p:nvPr/>
                </p:nvSpPr>
                <p:spPr bwMode="hidden">
                  <a:xfrm rot="-2777260">
                    <a:off x="2491" y="915"/>
                    <a:ext cx="1155" cy="270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103" name="Freeform 1111"/>
                  <p:cNvSpPr>
                    <a:spLocks/>
                  </p:cNvSpPr>
                  <p:nvPr/>
                </p:nvSpPr>
                <p:spPr bwMode="hidden">
                  <a:xfrm rot="-2777260">
                    <a:off x="3430" y="261"/>
                    <a:ext cx="620" cy="42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104" name="Group 1112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342105" name="Freeform 1113"/>
                  <p:cNvSpPr>
                    <a:spLocks/>
                  </p:cNvSpPr>
                  <p:nvPr/>
                </p:nvSpPr>
                <p:spPr bwMode="hidden">
                  <a:xfrm rot="-4903748">
                    <a:off x="2296" y="960"/>
                    <a:ext cx="954" cy="8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106" name="Freeform 1114"/>
                  <p:cNvSpPr>
                    <a:spLocks/>
                  </p:cNvSpPr>
                  <p:nvPr/>
                </p:nvSpPr>
                <p:spPr bwMode="hidden">
                  <a:xfrm rot="-4903748">
                    <a:off x="2650" y="220"/>
                    <a:ext cx="512" cy="13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107" name="Group 1115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342108" name="Freeform 1116"/>
                  <p:cNvSpPr>
                    <a:spLocks/>
                  </p:cNvSpPr>
                  <p:nvPr/>
                </p:nvSpPr>
                <p:spPr bwMode="hidden">
                  <a:xfrm rot="18335692" flipH="1">
                    <a:off x="1010" y="2475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109" name="Freeform 1117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12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110" name="Group 1118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342111" name="Freeform 1119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7" y="2578"/>
                    <a:ext cx="159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112" name="Freeform 1120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2" y="3636"/>
                    <a:ext cx="856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113" name="Group 1121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342114" name="Freeform 1122"/>
                  <p:cNvSpPr>
                    <a:spLocks/>
                  </p:cNvSpPr>
                  <p:nvPr/>
                </p:nvSpPr>
                <p:spPr bwMode="hidden">
                  <a:xfrm rot="16782062" flipH="1">
                    <a:off x="1442" y="2695"/>
                    <a:ext cx="1711" cy="301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115" name="Freeform 1123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4" y="3898"/>
                    <a:ext cx="918" cy="47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116" name="Group 1124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342117" name="Freeform 1125"/>
                  <p:cNvSpPr>
                    <a:spLocks/>
                  </p:cNvSpPr>
                  <p:nvPr/>
                </p:nvSpPr>
                <p:spPr bwMode="hidden">
                  <a:xfrm rot="3144576">
                    <a:off x="2628" y="2423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118" name="Freeform 1126"/>
                  <p:cNvSpPr>
                    <a:spLocks/>
                  </p:cNvSpPr>
                  <p:nvPr/>
                </p:nvSpPr>
                <p:spPr bwMode="hidden">
                  <a:xfrm rot="3144576">
                    <a:off x="3751" y="3436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119" name="Group 1127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342120" name="Freeform 1128"/>
                  <p:cNvSpPr>
                    <a:spLocks/>
                  </p:cNvSpPr>
                  <p:nvPr/>
                </p:nvSpPr>
                <p:spPr bwMode="hidden">
                  <a:xfrm rot="3745735">
                    <a:off x="2506" y="2541"/>
                    <a:ext cx="1650" cy="29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121" name="Freeform 1129"/>
                  <p:cNvSpPr>
                    <a:spLocks/>
                  </p:cNvSpPr>
                  <p:nvPr/>
                </p:nvSpPr>
                <p:spPr bwMode="hidden">
                  <a:xfrm rot="3745735">
                    <a:off x="3387" y="3615"/>
                    <a:ext cx="885" cy="46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122" name="Group 1130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342123" name="Freeform 1131"/>
                  <p:cNvSpPr>
                    <a:spLocks/>
                  </p:cNvSpPr>
                  <p:nvPr/>
                </p:nvSpPr>
                <p:spPr bwMode="hidden">
                  <a:xfrm rot="4286818">
                    <a:off x="2328" y="2661"/>
                    <a:ext cx="1601" cy="2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124" name="Freeform 1132"/>
                  <p:cNvSpPr>
                    <a:spLocks/>
                  </p:cNvSpPr>
                  <p:nvPr/>
                </p:nvSpPr>
                <p:spPr bwMode="hidden">
                  <a:xfrm rot="4286818">
                    <a:off x="3002" y="3747"/>
                    <a:ext cx="859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125" name="Group 1133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342126" name="Freeform 1134"/>
                  <p:cNvSpPr>
                    <a:spLocks/>
                  </p:cNvSpPr>
                  <p:nvPr/>
                </p:nvSpPr>
                <p:spPr bwMode="hidden">
                  <a:xfrm rot="4898956">
                    <a:off x="2206" y="2714"/>
                    <a:ext cx="1471" cy="2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127" name="Freeform 1135"/>
                  <p:cNvSpPr>
                    <a:spLocks/>
                  </p:cNvSpPr>
                  <p:nvPr/>
                </p:nvSpPr>
                <p:spPr bwMode="hidden">
                  <a:xfrm rot="4898956">
                    <a:off x="2636" y="3732"/>
                    <a:ext cx="790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  <p:grpSp>
              <p:nvGrpSpPr>
                <p:cNvPr id="342128" name="Group 1136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342129" name="Freeform 1137"/>
                  <p:cNvSpPr>
                    <a:spLocks/>
                  </p:cNvSpPr>
                  <p:nvPr/>
                </p:nvSpPr>
                <p:spPr bwMode="hidden">
                  <a:xfrm rot="5755659">
                    <a:off x="1900" y="2760"/>
                    <a:ext cx="1437" cy="188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  <p:sp>
                <p:nvSpPr>
                  <p:cNvPr id="342130" name="Freeform 1138"/>
                  <p:cNvSpPr>
                    <a:spLocks/>
                  </p:cNvSpPr>
                  <p:nvPr/>
                </p:nvSpPr>
                <p:spPr bwMode="hidden">
                  <a:xfrm rot="5755659">
                    <a:off x="2049" y="3787"/>
                    <a:ext cx="771" cy="29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CA"/>
                  </a:p>
                </p:txBody>
              </p:sp>
            </p:grpSp>
          </p:grpSp>
          <p:sp>
            <p:nvSpPr>
              <p:cNvPr id="342131" name="Freeform 1139"/>
              <p:cNvSpPr>
                <a:spLocks/>
              </p:cNvSpPr>
              <p:nvPr/>
            </p:nvSpPr>
            <p:spPr bwMode="hidden">
              <a:xfrm flipH="1">
                <a:off x="3873" y="934"/>
                <a:ext cx="191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132" name="Arc 1140"/>
              <p:cNvSpPr>
                <a:spLocks/>
              </p:cNvSpPr>
              <p:nvPr/>
            </p:nvSpPr>
            <p:spPr bwMode="hidden">
              <a:xfrm flipH="1">
                <a:off x="3528" y="726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133" name="Arc 1141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134" name="Arc 1142"/>
              <p:cNvSpPr>
                <a:spLocks/>
              </p:cNvSpPr>
              <p:nvPr/>
            </p:nvSpPr>
            <p:spPr bwMode="hidden">
              <a:xfrm flipH="1">
                <a:off x="3612" y="580"/>
                <a:ext cx="487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135" name="Arc 1143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2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136" name="Arc 1144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137" name="Arc 1145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138" name="Arc 1146"/>
              <p:cNvSpPr>
                <a:spLocks/>
              </p:cNvSpPr>
              <p:nvPr/>
            </p:nvSpPr>
            <p:spPr bwMode="hidden">
              <a:xfrm>
                <a:off x="4268" y="585"/>
                <a:ext cx="394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139" name="Arc 1147"/>
              <p:cNvSpPr>
                <a:spLocks/>
              </p:cNvSpPr>
              <p:nvPr/>
            </p:nvSpPr>
            <p:spPr bwMode="hidden">
              <a:xfrm>
                <a:off x="4303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140" name="Freeform 1148"/>
              <p:cNvSpPr>
                <a:spLocks/>
              </p:cNvSpPr>
              <p:nvPr/>
            </p:nvSpPr>
            <p:spPr bwMode="hidden">
              <a:xfrm>
                <a:off x="4410" y="1033"/>
                <a:ext cx="190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141" name="Freeform 1149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3" cy="32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142" name="Arc 1150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143" name="Arc 1151"/>
              <p:cNvSpPr>
                <a:spLocks/>
              </p:cNvSpPr>
              <p:nvPr/>
            </p:nvSpPr>
            <p:spPr bwMode="hidden">
              <a:xfrm flipH="1">
                <a:off x="3425" y="123"/>
                <a:ext cx="725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144" name="Arc 1152"/>
              <p:cNvSpPr>
                <a:spLocks/>
              </p:cNvSpPr>
              <p:nvPr/>
            </p:nvSpPr>
            <p:spPr bwMode="hidden">
              <a:xfrm>
                <a:off x="4199" y="502"/>
                <a:ext cx="299" cy="904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145" name="Freeform 1153"/>
              <p:cNvSpPr>
                <a:spLocks/>
              </p:cNvSpPr>
              <p:nvPr/>
            </p:nvSpPr>
            <p:spPr bwMode="hidden">
              <a:xfrm flipH="1">
                <a:off x="3307" y="982"/>
                <a:ext cx="425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146" name="Freeform 1154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147" name="Freeform 1155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148" name="Freeform 1156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149" name="Freeform 1157"/>
              <p:cNvSpPr>
                <a:spLocks/>
              </p:cNvSpPr>
              <p:nvPr/>
            </p:nvSpPr>
            <p:spPr bwMode="hidden">
              <a:xfrm>
                <a:off x="4636" y="576"/>
                <a:ext cx="595" cy="41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150" name="Freeform 1158"/>
              <p:cNvSpPr>
                <a:spLocks/>
              </p:cNvSpPr>
              <p:nvPr/>
            </p:nvSpPr>
            <p:spPr bwMode="hidden">
              <a:xfrm>
                <a:off x="4658" y="132"/>
                <a:ext cx="260" cy="562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151" name="Freeform 1159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4" cy="32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  <p:sp>
            <p:nvSpPr>
              <p:cNvPr id="342152" name="Freeform 1160"/>
              <p:cNvSpPr>
                <a:spLocks/>
              </p:cNvSpPr>
              <p:nvPr/>
            </p:nvSpPr>
            <p:spPr bwMode="hidden">
              <a:xfrm rot="1346631" flipH="1">
                <a:off x="3783" y="590"/>
                <a:ext cx="173" cy="32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CA"/>
              </a:p>
            </p:txBody>
          </p:sp>
        </p:grpSp>
      </p:grpSp>
      <p:sp>
        <p:nvSpPr>
          <p:cNvPr id="342153" name="Rectangle 116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2154" name="Rectangle 116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2155" name="Rectangle 116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42156" name="Rectangle 116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42157" name="Rectangle 116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B5B7EC12-8B76-4783-AE8D-392989086B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00782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</p:sldLayoutIdLst>
  <p:transition spd="med">
    <p:random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1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1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1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1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 New Roman" pitchFamily="1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 New Roman" pitchFamily="1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How to be a good writer!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500"/>
              <a:t>Using the Six Traits </a:t>
            </a:r>
          </a:p>
          <a:p>
            <a:r>
              <a:rPr lang="en-US" sz="4500"/>
              <a:t>of </a:t>
            </a:r>
          </a:p>
          <a:p>
            <a:r>
              <a:rPr lang="en-US" sz="4500"/>
              <a:t>Writing</a:t>
            </a:r>
          </a:p>
        </p:txBody>
      </p:sp>
    </p:spTree>
    <p:extLst>
      <p:ext uri="{BB962C8B-B14F-4D97-AF65-F5344CB8AC3E}">
        <p14:creationId xmlns:p14="http://schemas.microsoft.com/office/powerpoint/2010/main" val="4249796958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theme/theme1.xml><?xml version="1.0" encoding="utf-8"?>
<a:theme xmlns:a="http://schemas.openxmlformats.org/drawingml/2006/main" name="Fireworks">
  <a:themeElements>
    <a:clrScheme name="Fireworks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Fireworks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Fireworks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2004:Templates:Presentations:Designs:Clipboard</Template>
  <TotalTime>308</TotalTime>
  <Words>42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Fireworks</vt:lpstr>
      <vt:lpstr>How to be a good writer!</vt:lpstr>
    </vt:vector>
  </TitlesOfParts>
  <Manager>Teaching and Learning</Manager>
  <Company>MPS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overview_for_students-2</dc:title>
  <dc:subject>Writing</dc:subject>
  <dc:creator>Bernadette Halloran</dc:creator>
  <cp:keywords>6 Traits, overview, six traits,  student version</cp:keywords>
  <dc:description>How to be a good writer!</dc:description>
  <cp:lastModifiedBy>Nancy</cp:lastModifiedBy>
  <cp:revision>39</cp:revision>
  <dcterms:created xsi:type="dcterms:W3CDTF">2005-01-03T21:12:13Z</dcterms:created>
  <dcterms:modified xsi:type="dcterms:W3CDTF">2011-12-23T07:34:21Z</dcterms:modified>
  <cp:category>English Language Arts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overview_for_students-2</vt:lpwstr>
  </property>
  <property fmtid="{D5CDD505-2E9C-101B-9397-08002B2CF9AE}" pid="3" name="SlideDescription">
    <vt:lpwstr>How to be a good writer!</vt:lpwstr>
  </property>
</Properties>
</file>