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C211FD-95F5-4D4F-8D55-2E85AC902A57}" type="datetimeFigureOut">
              <a:rPr lang="en-CA" smtClean="0"/>
              <a:t>22/12/2011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E857324-ADFB-46DA-B56D-B4DF0E98CE7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3042155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FDB2258-806F-4400-9712-AF9528E47924}" type="slidenum">
              <a:rPr lang="en-US"/>
              <a:pPr/>
              <a:t>1</a:t>
            </a:fld>
            <a:endParaRPr lang="en-US"/>
          </a:p>
        </p:txBody>
      </p:sp>
      <p:sp>
        <p:nvSpPr>
          <p:cNvPr id="337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There are 6 Traits of good writing.  Knowing these traits and using them when you write will make writing easier and make you a better writer.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3042" name="Group 2"/>
          <p:cNvGrpSpPr>
            <a:grpSpLocks/>
          </p:cNvGrpSpPr>
          <p:nvPr/>
        </p:nvGrpSpPr>
        <p:grpSpPr bwMode="auto">
          <a:xfrm>
            <a:off x="2084388" y="296863"/>
            <a:ext cx="6823075" cy="5353050"/>
            <a:chOff x="1313" y="187"/>
            <a:chExt cx="4298" cy="3372"/>
          </a:xfrm>
        </p:grpSpPr>
        <p:grpSp>
          <p:nvGrpSpPr>
            <p:cNvPr id="343043" name="Group 3"/>
            <p:cNvGrpSpPr>
              <a:grpSpLocks/>
            </p:cNvGrpSpPr>
            <p:nvPr/>
          </p:nvGrpSpPr>
          <p:grpSpPr bwMode="auto">
            <a:xfrm>
              <a:off x="2194" y="601"/>
              <a:ext cx="596" cy="447"/>
              <a:chOff x="0" y="0"/>
              <a:chExt cx="768" cy="576"/>
            </a:xfrm>
          </p:grpSpPr>
          <p:sp>
            <p:nvSpPr>
              <p:cNvPr id="343044" name="Oval 4"/>
              <p:cNvSpPr>
                <a:spLocks noChangeArrowheads="1"/>
              </p:cNvSpPr>
              <p:nvPr/>
            </p:nvSpPr>
            <p:spPr bwMode="hidden">
              <a:xfrm>
                <a:off x="0" y="0"/>
                <a:ext cx="768" cy="576"/>
              </a:xfrm>
              <a:prstGeom prst="ellipse">
                <a:avLst/>
              </a:prstGeom>
              <a:gradFill rotWithShape="0">
                <a:gsLst>
                  <a:gs pos="0">
                    <a:schemeClr val="bg2"/>
                  </a:gs>
                  <a:gs pos="100000">
                    <a:schemeClr val="bg1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045" name="Oval 5"/>
              <p:cNvSpPr>
                <a:spLocks noChangeArrowheads="1"/>
              </p:cNvSpPr>
              <p:nvPr/>
            </p:nvSpPr>
            <p:spPr bwMode="hidden">
              <a:xfrm>
                <a:off x="276" y="252"/>
                <a:ext cx="185" cy="108"/>
              </a:xfrm>
              <a:prstGeom prst="ellipse">
                <a:avLst/>
              </a:prstGeom>
              <a:gradFill rotWithShape="0">
                <a:gsLst>
                  <a:gs pos="0">
                    <a:schemeClr val="accent1"/>
                  </a:gs>
                  <a:gs pos="100000">
                    <a:schemeClr val="bg2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</p:grpSp>
        <p:grpSp>
          <p:nvGrpSpPr>
            <p:cNvPr id="343046" name="Group 6"/>
            <p:cNvGrpSpPr>
              <a:grpSpLocks/>
            </p:cNvGrpSpPr>
            <p:nvPr/>
          </p:nvGrpSpPr>
          <p:grpSpPr bwMode="auto">
            <a:xfrm>
              <a:off x="1313" y="187"/>
              <a:ext cx="4298" cy="3372"/>
              <a:chOff x="0" y="0"/>
              <a:chExt cx="5533" cy="4341"/>
            </a:xfrm>
          </p:grpSpPr>
          <p:grpSp>
            <p:nvGrpSpPr>
              <p:cNvPr id="343047" name="Group 7"/>
              <p:cNvGrpSpPr>
                <a:grpSpLocks/>
              </p:cNvGrpSpPr>
              <p:nvPr/>
            </p:nvGrpSpPr>
            <p:grpSpPr bwMode="auto">
              <a:xfrm>
                <a:off x="0" y="0"/>
                <a:ext cx="5470" cy="4341"/>
                <a:chOff x="0" y="0"/>
                <a:chExt cx="5470" cy="4341"/>
              </a:xfrm>
            </p:grpSpPr>
            <p:grpSp>
              <p:nvGrpSpPr>
                <p:cNvPr id="343048" name="Group 8"/>
                <p:cNvGrpSpPr>
                  <a:grpSpLocks/>
                </p:cNvGrpSpPr>
                <p:nvPr/>
              </p:nvGrpSpPr>
              <p:grpSpPr bwMode="auto">
                <a:xfrm>
                  <a:off x="1339" y="786"/>
                  <a:ext cx="2919" cy="2151"/>
                  <a:chOff x="1265" y="814"/>
                  <a:chExt cx="2919" cy="2151"/>
                </a:xfrm>
              </p:grpSpPr>
              <p:sp>
                <p:nvSpPr>
                  <p:cNvPr id="343049" name="Oval 9"/>
                  <p:cNvSpPr>
                    <a:spLocks noChangeArrowheads="1"/>
                  </p:cNvSpPr>
                  <p:nvPr/>
                </p:nvSpPr>
                <p:spPr bwMode="hidden">
                  <a:xfrm>
                    <a:off x="1265" y="814"/>
                    <a:ext cx="2919" cy="2151"/>
                  </a:xfrm>
                  <a:prstGeom prst="ellipse">
                    <a:avLst/>
                  </a:prstGeom>
                  <a:gradFill rotWithShape="0">
                    <a:gsLst>
                      <a:gs pos="0">
                        <a:schemeClr val="bg2"/>
                      </a:gs>
                      <a:gs pos="100000">
                        <a:schemeClr val="bg1"/>
                      </a:gs>
                    </a:gsLst>
                    <a:path path="shape">
                      <a:fillToRect l="50000" t="50000" r="50000" b="50000"/>
                    </a:path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3050" name="Oval 10"/>
                  <p:cNvSpPr>
                    <a:spLocks noChangeArrowheads="1"/>
                  </p:cNvSpPr>
                  <p:nvPr/>
                </p:nvSpPr>
                <p:spPr bwMode="hidden">
                  <a:xfrm>
                    <a:off x="2380" y="1601"/>
                    <a:ext cx="579" cy="406"/>
                  </a:xfrm>
                  <a:prstGeom prst="ellipse">
                    <a:avLst/>
                  </a:pr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bg2"/>
                      </a:gs>
                    </a:gsLst>
                    <a:path path="shape">
                      <a:fillToRect l="50000" t="50000" r="50000" b="50000"/>
                    </a:path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3051" name="Group 11"/>
                <p:cNvGrpSpPr>
                  <a:grpSpLocks/>
                </p:cNvGrpSpPr>
                <p:nvPr/>
              </p:nvGrpSpPr>
              <p:grpSpPr bwMode="auto">
                <a:xfrm>
                  <a:off x="0" y="0"/>
                  <a:ext cx="5470" cy="4341"/>
                  <a:chOff x="0" y="0"/>
                  <a:chExt cx="5470" cy="4341"/>
                </a:xfrm>
              </p:grpSpPr>
              <p:grpSp>
                <p:nvGrpSpPr>
                  <p:cNvPr id="343052" name="Group 12"/>
                  <p:cNvGrpSpPr>
                    <a:grpSpLocks/>
                  </p:cNvGrpSpPr>
                  <p:nvPr/>
                </p:nvGrpSpPr>
                <p:grpSpPr bwMode="auto">
                  <a:xfrm>
                    <a:off x="3545" y="1502"/>
                    <a:ext cx="1258" cy="2327"/>
                    <a:chOff x="3471" y="1530"/>
                    <a:chExt cx="1258" cy="2327"/>
                  </a:xfrm>
                </p:grpSpPr>
                <p:sp>
                  <p:nvSpPr>
                    <p:cNvPr id="343053" name="Freeform 13"/>
                    <p:cNvSpPr>
                      <a:spLocks/>
                    </p:cNvSpPr>
                    <p:nvPr/>
                  </p:nvSpPr>
                  <p:spPr bwMode="hidden">
                    <a:xfrm rot="2711884">
                      <a:off x="2765" y="2236"/>
                      <a:ext cx="1724" cy="312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54" name="Freeform 14"/>
                    <p:cNvSpPr>
                      <a:spLocks/>
                    </p:cNvSpPr>
                    <p:nvPr/>
                  </p:nvSpPr>
                  <p:spPr bwMode="hidden">
                    <a:xfrm rot="2711884">
                      <a:off x="4021" y="3150"/>
                      <a:ext cx="925" cy="490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55" name="Group 15"/>
                  <p:cNvGrpSpPr>
                    <a:grpSpLocks/>
                  </p:cNvGrpSpPr>
                  <p:nvPr/>
                </p:nvGrpSpPr>
                <p:grpSpPr bwMode="auto">
                  <a:xfrm>
                    <a:off x="2938" y="1991"/>
                    <a:ext cx="2463" cy="1332"/>
                    <a:chOff x="2864" y="2019"/>
                    <a:chExt cx="2463" cy="1332"/>
                  </a:xfrm>
                </p:grpSpPr>
                <p:sp>
                  <p:nvSpPr>
                    <p:cNvPr id="343056" name="Freeform 16"/>
                    <p:cNvSpPr>
                      <a:spLocks/>
                    </p:cNvSpPr>
                    <p:nvPr/>
                  </p:nvSpPr>
                  <p:spPr bwMode="hidden">
                    <a:xfrm rot="2104081">
                      <a:off x="2864" y="2019"/>
                      <a:ext cx="1814" cy="347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57" name="Freeform 17"/>
                    <p:cNvSpPr>
                      <a:spLocks/>
                    </p:cNvSpPr>
                    <p:nvPr/>
                  </p:nvSpPr>
                  <p:spPr bwMode="hidden">
                    <a:xfrm rot="2104081">
                      <a:off x="4353" y="2806"/>
                      <a:ext cx="974" cy="545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58" name="Group 18"/>
                  <p:cNvGrpSpPr>
                    <a:grpSpLocks/>
                  </p:cNvGrpSpPr>
                  <p:nvPr/>
                </p:nvGrpSpPr>
                <p:grpSpPr bwMode="auto">
                  <a:xfrm>
                    <a:off x="2971" y="1804"/>
                    <a:ext cx="2477" cy="1064"/>
                    <a:chOff x="2897" y="1832"/>
                    <a:chExt cx="2477" cy="1064"/>
                  </a:xfrm>
                </p:grpSpPr>
                <p:sp>
                  <p:nvSpPr>
                    <p:cNvPr id="343059" name="Freeform 19"/>
                    <p:cNvSpPr>
                      <a:spLocks/>
                    </p:cNvSpPr>
                    <p:nvPr/>
                  </p:nvSpPr>
                  <p:spPr bwMode="hidden">
                    <a:xfrm rot="1582915">
                      <a:off x="2897" y="1832"/>
                      <a:ext cx="1736" cy="304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60" name="Freeform 20"/>
                    <p:cNvSpPr>
                      <a:spLocks/>
                    </p:cNvSpPr>
                    <p:nvPr/>
                  </p:nvSpPr>
                  <p:spPr bwMode="hidden">
                    <a:xfrm rot="1582915">
                      <a:off x="4442" y="2420"/>
                      <a:ext cx="932" cy="476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61" name="Group 21"/>
                  <p:cNvGrpSpPr>
                    <a:grpSpLocks/>
                  </p:cNvGrpSpPr>
                  <p:nvPr/>
                </p:nvGrpSpPr>
                <p:grpSpPr bwMode="auto">
                  <a:xfrm>
                    <a:off x="2998" y="1608"/>
                    <a:ext cx="2472" cy="927"/>
                    <a:chOff x="2924" y="1636"/>
                    <a:chExt cx="2472" cy="927"/>
                  </a:xfrm>
                </p:grpSpPr>
                <p:sp>
                  <p:nvSpPr>
                    <p:cNvPr id="343062" name="Freeform 22"/>
                    <p:cNvSpPr>
                      <a:spLocks/>
                    </p:cNvSpPr>
                    <p:nvPr/>
                  </p:nvSpPr>
                  <p:spPr bwMode="hidden">
                    <a:xfrm rot="1080363">
                      <a:off x="2924" y="1636"/>
                      <a:ext cx="1677" cy="33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63" name="Freeform 23"/>
                    <p:cNvSpPr>
                      <a:spLocks/>
                    </p:cNvSpPr>
                    <p:nvPr/>
                  </p:nvSpPr>
                  <p:spPr bwMode="hidden">
                    <a:xfrm rot="1080363">
                      <a:off x="4495" y="2037"/>
                      <a:ext cx="901" cy="526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64" name="Group 24"/>
                  <p:cNvGrpSpPr>
                    <a:grpSpLocks/>
                  </p:cNvGrpSpPr>
                  <p:nvPr/>
                </p:nvGrpSpPr>
                <p:grpSpPr bwMode="auto">
                  <a:xfrm>
                    <a:off x="3032" y="1386"/>
                    <a:ext cx="2342" cy="657"/>
                    <a:chOff x="2958" y="1414"/>
                    <a:chExt cx="2342" cy="657"/>
                  </a:xfrm>
                </p:grpSpPr>
                <p:sp>
                  <p:nvSpPr>
                    <p:cNvPr id="343065" name="Freeform 25"/>
                    <p:cNvSpPr>
                      <a:spLocks/>
                    </p:cNvSpPr>
                    <p:nvPr/>
                  </p:nvSpPr>
                  <p:spPr bwMode="hidden">
                    <a:xfrm rot="463793">
                      <a:off x="2958" y="1414"/>
                      <a:ext cx="1545" cy="312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66" name="Freeform 26"/>
                    <p:cNvSpPr>
                      <a:spLocks/>
                    </p:cNvSpPr>
                    <p:nvPr/>
                  </p:nvSpPr>
                  <p:spPr bwMode="hidden">
                    <a:xfrm rot="463793">
                      <a:off x="4470" y="1582"/>
                      <a:ext cx="830" cy="489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67" name="Group 27"/>
                  <p:cNvGrpSpPr>
                    <a:grpSpLocks/>
                  </p:cNvGrpSpPr>
                  <p:nvPr/>
                </p:nvGrpSpPr>
                <p:grpSpPr bwMode="auto">
                  <a:xfrm>
                    <a:off x="3057" y="1241"/>
                    <a:ext cx="2150" cy="343"/>
                    <a:chOff x="2983" y="1269"/>
                    <a:chExt cx="2150" cy="343"/>
                  </a:xfrm>
                </p:grpSpPr>
                <p:sp>
                  <p:nvSpPr>
                    <p:cNvPr id="343068" name="Freeform 28"/>
                    <p:cNvSpPr>
                      <a:spLocks/>
                    </p:cNvSpPr>
                    <p:nvPr/>
                  </p:nvSpPr>
                  <p:spPr bwMode="hidden">
                    <a:xfrm rot="-84182">
                      <a:off x="2983" y="1289"/>
                      <a:ext cx="1404" cy="219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69" name="Freeform 29"/>
                    <p:cNvSpPr>
                      <a:spLocks/>
                    </p:cNvSpPr>
                    <p:nvPr/>
                  </p:nvSpPr>
                  <p:spPr bwMode="hidden">
                    <a:xfrm rot="-84182">
                      <a:off x="4379" y="1269"/>
                      <a:ext cx="754" cy="343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70" name="Group 30"/>
                  <p:cNvGrpSpPr>
                    <a:grpSpLocks/>
                  </p:cNvGrpSpPr>
                  <p:nvPr/>
                </p:nvGrpSpPr>
                <p:grpSpPr bwMode="auto">
                  <a:xfrm>
                    <a:off x="3012" y="889"/>
                    <a:ext cx="1879" cy="427"/>
                    <a:chOff x="2938" y="917"/>
                    <a:chExt cx="1879" cy="427"/>
                  </a:xfrm>
                </p:grpSpPr>
                <p:sp>
                  <p:nvSpPr>
                    <p:cNvPr id="343071" name="Freeform 31"/>
                    <p:cNvSpPr>
                      <a:spLocks/>
                    </p:cNvSpPr>
                    <p:nvPr/>
                  </p:nvSpPr>
                  <p:spPr bwMode="hidden">
                    <a:xfrm rot="-802576">
                      <a:off x="2938" y="1129"/>
                      <a:ext cx="1233" cy="21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72" name="Freeform 32"/>
                    <p:cNvSpPr>
                      <a:spLocks/>
                    </p:cNvSpPr>
                    <p:nvPr/>
                  </p:nvSpPr>
                  <p:spPr bwMode="hidden">
                    <a:xfrm rot="-802576">
                      <a:off x="4155" y="917"/>
                      <a:ext cx="662" cy="338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73" name="Group 33"/>
                  <p:cNvGrpSpPr>
                    <a:grpSpLocks/>
                  </p:cNvGrpSpPr>
                  <p:nvPr/>
                </p:nvGrpSpPr>
                <p:grpSpPr bwMode="auto">
                  <a:xfrm>
                    <a:off x="711" y="1625"/>
                    <a:ext cx="1257" cy="2326"/>
                    <a:chOff x="637" y="1653"/>
                    <a:chExt cx="1257" cy="2326"/>
                  </a:xfrm>
                </p:grpSpPr>
                <p:sp>
                  <p:nvSpPr>
                    <p:cNvPr id="343074" name="Freeform 34"/>
                    <p:cNvSpPr>
                      <a:spLocks/>
                    </p:cNvSpPr>
                    <p:nvPr/>
                  </p:nvSpPr>
                  <p:spPr bwMode="hidden">
                    <a:xfrm rot="18888116" flipH="1">
                      <a:off x="876" y="2359"/>
                      <a:ext cx="1724" cy="312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75" name="Freeform 35"/>
                    <p:cNvSpPr>
                      <a:spLocks/>
                    </p:cNvSpPr>
                    <p:nvPr/>
                  </p:nvSpPr>
                  <p:spPr bwMode="hidden">
                    <a:xfrm rot="18888116" flipH="1">
                      <a:off x="419" y="3272"/>
                      <a:ext cx="925" cy="490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76" name="Group 36"/>
                  <p:cNvGrpSpPr>
                    <a:grpSpLocks/>
                  </p:cNvGrpSpPr>
                  <p:nvPr/>
                </p:nvGrpSpPr>
                <p:grpSpPr bwMode="auto">
                  <a:xfrm>
                    <a:off x="69" y="2168"/>
                    <a:ext cx="2463" cy="1332"/>
                    <a:chOff x="-5" y="2196"/>
                    <a:chExt cx="2463" cy="1332"/>
                  </a:xfrm>
                </p:grpSpPr>
                <p:sp>
                  <p:nvSpPr>
                    <p:cNvPr id="343077" name="Freeform 37"/>
                    <p:cNvSpPr>
                      <a:spLocks/>
                    </p:cNvSpPr>
                    <p:nvPr/>
                  </p:nvSpPr>
                  <p:spPr bwMode="hidden">
                    <a:xfrm rot="19495919" flipH="1">
                      <a:off x="644" y="2196"/>
                      <a:ext cx="1814" cy="347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78" name="Freeform 38"/>
                    <p:cNvSpPr>
                      <a:spLocks/>
                    </p:cNvSpPr>
                    <p:nvPr/>
                  </p:nvSpPr>
                  <p:spPr bwMode="hidden">
                    <a:xfrm rot="19495919" flipH="1">
                      <a:off x="-5" y="2983"/>
                      <a:ext cx="974" cy="545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79" name="Group 39"/>
                  <p:cNvGrpSpPr>
                    <a:grpSpLocks/>
                  </p:cNvGrpSpPr>
                  <p:nvPr/>
                </p:nvGrpSpPr>
                <p:grpSpPr bwMode="auto">
                  <a:xfrm>
                    <a:off x="22" y="1981"/>
                    <a:ext cx="2477" cy="1064"/>
                    <a:chOff x="-52" y="2009"/>
                    <a:chExt cx="2477" cy="1064"/>
                  </a:xfrm>
                </p:grpSpPr>
                <p:sp>
                  <p:nvSpPr>
                    <p:cNvPr id="343080" name="Freeform 40"/>
                    <p:cNvSpPr>
                      <a:spLocks/>
                    </p:cNvSpPr>
                    <p:nvPr/>
                  </p:nvSpPr>
                  <p:spPr bwMode="hidden">
                    <a:xfrm rot="20017085" flipH="1">
                      <a:off x="689" y="2009"/>
                      <a:ext cx="1736" cy="304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81" name="Freeform 41"/>
                    <p:cNvSpPr>
                      <a:spLocks/>
                    </p:cNvSpPr>
                    <p:nvPr/>
                  </p:nvSpPr>
                  <p:spPr bwMode="hidden">
                    <a:xfrm rot="20017085" flipH="1">
                      <a:off x="-52" y="2597"/>
                      <a:ext cx="932" cy="476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82" name="Group 42"/>
                  <p:cNvGrpSpPr>
                    <a:grpSpLocks/>
                  </p:cNvGrpSpPr>
                  <p:nvPr/>
                </p:nvGrpSpPr>
                <p:grpSpPr bwMode="auto">
                  <a:xfrm>
                    <a:off x="0" y="1785"/>
                    <a:ext cx="2472" cy="927"/>
                    <a:chOff x="-74" y="1813"/>
                    <a:chExt cx="2472" cy="927"/>
                  </a:xfrm>
                </p:grpSpPr>
                <p:sp>
                  <p:nvSpPr>
                    <p:cNvPr id="343083" name="Freeform 43"/>
                    <p:cNvSpPr>
                      <a:spLocks/>
                    </p:cNvSpPr>
                    <p:nvPr/>
                  </p:nvSpPr>
                  <p:spPr bwMode="hidden">
                    <a:xfrm rot="20519637" flipH="1">
                      <a:off x="721" y="1813"/>
                      <a:ext cx="1677" cy="33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84" name="Freeform 44"/>
                    <p:cNvSpPr>
                      <a:spLocks/>
                    </p:cNvSpPr>
                    <p:nvPr/>
                  </p:nvSpPr>
                  <p:spPr bwMode="hidden">
                    <a:xfrm rot="20519637" flipH="1">
                      <a:off x="-74" y="2214"/>
                      <a:ext cx="901" cy="526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85" name="Group 45"/>
                  <p:cNvGrpSpPr>
                    <a:grpSpLocks/>
                  </p:cNvGrpSpPr>
                  <p:nvPr/>
                </p:nvGrpSpPr>
                <p:grpSpPr bwMode="auto">
                  <a:xfrm>
                    <a:off x="96" y="1563"/>
                    <a:ext cx="2342" cy="657"/>
                    <a:chOff x="22" y="1591"/>
                    <a:chExt cx="2342" cy="657"/>
                  </a:xfrm>
                </p:grpSpPr>
                <p:sp>
                  <p:nvSpPr>
                    <p:cNvPr id="343086" name="Freeform 46"/>
                    <p:cNvSpPr>
                      <a:spLocks/>
                    </p:cNvSpPr>
                    <p:nvPr/>
                  </p:nvSpPr>
                  <p:spPr bwMode="hidden">
                    <a:xfrm rot="21136207" flipH="1">
                      <a:off x="819" y="1591"/>
                      <a:ext cx="1545" cy="312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87" name="Freeform 47"/>
                    <p:cNvSpPr>
                      <a:spLocks/>
                    </p:cNvSpPr>
                    <p:nvPr/>
                  </p:nvSpPr>
                  <p:spPr bwMode="hidden">
                    <a:xfrm rot="21136207" flipH="1">
                      <a:off x="22" y="1759"/>
                      <a:ext cx="830" cy="489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88" name="Group 48"/>
                  <p:cNvGrpSpPr>
                    <a:grpSpLocks/>
                  </p:cNvGrpSpPr>
                  <p:nvPr/>
                </p:nvGrpSpPr>
                <p:grpSpPr bwMode="auto">
                  <a:xfrm>
                    <a:off x="263" y="1418"/>
                    <a:ext cx="2150" cy="343"/>
                    <a:chOff x="189" y="1446"/>
                    <a:chExt cx="2150" cy="343"/>
                  </a:xfrm>
                </p:grpSpPr>
                <p:sp>
                  <p:nvSpPr>
                    <p:cNvPr id="343089" name="Freeform 49"/>
                    <p:cNvSpPr>
                      <a:spLocks/>
                    </p:cNvSpPr>
                    <p:nvPr/>
                  </p:nvSpPr>
                  <p:spPr bwMode="hidden">
                    <a:xfrm rot="84182" flipH="1">
                      <a:off x="935" y="1466"/>
                      <a:ext cx="1404" cy="219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90" name="Freeform 50"/>
                    <p:cNvSpPr>
                      <a:spLocks/>
                    </p:cNvSpPr>
                    <p:nvPr/>
                  </p:nvSpPr>
                  <p:spPr bwMode="hidden">
                    <a:xfrm rot="84182" flipH="1">
                      <a:off x="189" y="1446"/>
                      <a:ext cx="754" cy="343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91" name="Group 51"/>
                  <p:cNvGrpSpPr>
                    <a:grpSpLocks/>
                  </p:cNvGrpSpPr>
                  <p:nvPr/>
                </p:nvGrpSpPr>
                <p:grpSpPr bwMode="auto">
                  <a:xfrm>
                    <a:off x="579" y="1066"/>
                    <a:ext cx="1879" cy="427"/>
                    <a:chOff x="505" y="1094"/>
                    <a:chExt cx="1879" cy="427"/>
                  </a:xfrm>
                </p:grpSpPr>
                <p:sp>
                  <p:nvSpPr>
                    <p:cNvPr id="343092" name="Freeform 52"/>
                    <p:cNvSpPr>
                      <a:spLocks/>
                    </p:cNvSpPr>
                    <p:nvPr/>
                  </p:nvSpPr>
                  <p:spPr bwMode="hidden">
                    <a:xfrm rot="802576" flipH="1">
                      <a:off x="1151" y="1306"/>
                      <a:ext cx="1233" cy="21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93" name="Freeform 53"/>
                    <p:cNvSpPr>
                      <a:spLocks/>
                    </p:cNvSpPr>
                    <p:nvPr/>
                  </p:nvSpPr>
                  <p:spPr bwMode="hidden">
                    <a:xfrm rot="802576" flipH="1">
                      <a:off x="505" y="1094"/>
                      <a:ext cx="662" cy="338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94" name="Group 54"/>
                  <p:cNvGrpSpPr>
                    <a:grpSpLocks/>
                  </p:cNvGrpSpPr>
                  <p:nvPr/>
                </p:nvGrpSpPr>
                <p:grpSpPr bwMode="auto">
                  <a:xfrm>
                    <a:off x="690" y="871"/>
                    <a:ext cx="1850" cy="554"/>
                    <a:chOff x="616" y="899"/>
                    <a:chExt cx="1850" cy="554"/>
                  </a:xfrm>
                </p:grpSpPr>
                <p:sp>
                  <p:nvSpPr>
                    <p:cNvPr id="343095" name="Freeform 55"/>
                    <p:cNvSpPr>
                      <a:spLocks/>
                    </p:cNvSpPr>
                    <p:nvPr/>
                  </p:nvSpPr>
                  <p:spPr bwMode="hidden">
                    <a:xfrm rot="1277471" flipH="1">
                      <a:off x="1233" y="1238"/>
                      <a:ext cx="1233" cy="21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96" name="Freeform 56"/>
                    <p:cNvSpPr>
                      <a:spLocks/>
                    </p:cNvSpPr>
                    <p:nvPr/>
                  </p:nvSpPr>
                  <p:spPr bwMode="hidden">
                    <a:xfrm rot="1277471" flipH="1">
                      <a:off x="616" y="899"/>
                      <a:ext cx="662" cy="338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097" name="Group 57"/>
                  <p:cNvGrpSpPr>
                    <a:grpSpLocks/>
                  </p:cNvGrpSpPr>
                  <p:nvPr/>
                </p:nvGrpSpPr>
                <p:grpSpPr bwMode="auto">
                  <a:xfrm>
                    <a:off x="911" y="589"/>
                    <a:ext cx="1767" cy="743"/>
                    <a:chOff x="911" y="589"/>
                    <a:chExt cx="1767" cy="743"/>
                  </a:xfrm>
                </p:grpSpPr>
                <p:sp>
                  <p:nvSpPr>
                    <p:cNvPr id="343098" name="Freeform 58"/>
                    <p:cNvSpPr>
                      <a:spLocks/>
                    </p:cNvSpPr>
                    <p:nvPr/>
                  </p:nvSpPr>
                  <p:spPr bwMode="hidden">
                    <a:xfrm rot="2028410" flipH="1">
                      <a:off x="1445" y="1117"/>
                      <a:ext cx="1233" cy="21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099" name="Freeform 59"/>
                    <p:cNvSpPr>
                      <a:spLocks/>
                    </p:cNvSpPr>
                    <p:nvPr/>
                  </p:nvSpPr>
                  <p:spPr bwMode="hidden">
                    <a:xfrm rot="2028410" flipH="1">
                      <a:off x="911" y="589"/>
                      <a:ext cx="662" cy="338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00" name="Group 60"/>
                  <p:cNvGrpSpPr>
                    <a:grpSpLocks/>
                  </p:cNvGrpSpPr>
                  <p:nvPr/>
                </p:nvGrpSpPr>
                <p:grpSpPr bwMode="auto">
                  <a:xfrm>
                    <a:off x="1120" y="300"/>
                    <a:ext cx="1693" cy="892"/>
                    <a:chOff x="1120" y="300"/>
                    <a:chExt cx="1693" cy="892"/>
                  </a:xfrm>
                </p:grpSpPr>
                <p:sp>
                  <p:nvSpPr>
                    <p:cNvPr id="343101" name="Freeform 61"/>
                    <p:cNvSpPr>
                      <a:spLocks/>
                    </p:cNvSpPr>
                    <p:nvPr/>
                  </p:nvSpPr>
                  <p:spPr bwMode="hidden">
                    <a:xfrm rot="2664424" flipH="1">
                      <a:off x="1562" y="977"/>
                      <a:ext cx="1251" cy="21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02" name="Freeform 62"/>
                    <p:cNvSpPr>
                      <a:spLocks/>
                    </p:cNvSpPr>
                    <p:nvPr/>
                  </p:nvSpPr>
                  <p:spPr bwMode="hidden">
                    <a:xfrm rot="2664424" flipH="1">
                      <a:off x="1120" y="300"/>
                      <a:ext cx="672" cy="338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03" name="Group 63"/>
                  <p:cNvGrpSpPr>
                    <a:grpSpLocks/>
                  </p:cNvGrpSpPr>
                  <p:nvPr/>
                </p:nvGrpSpPr>
                <p:grpSpPr bwMode="auto">
                  <a:xfrm>
                    <a:off x="1707" y="76"/>
                    <a:ext cx="778" cy="1512"/>
                    <a:chOff x="1633" y="104"/>
                    <a:chExt cx="778" cy="1512"/>
                  </a:xfrm>
                </p:grpSpPr>
                <p:sp>
                  <p:nvSpPr>
                    <p:cNvPr id="343104" name="Freeform 64"/>
                    <p:cNvSpPr>
                      <a:spLocks/>
                    </p:cNvSpPr>
                    <p:nvPr/>
                  </p:nvSpPr>
                  <p:spPr bwMode="hidden">
                    <a:xfrm rot="3473776" flipH="1">
                      <a:off x="1754" y="958"/>
                      <a:ext cx="1100" cy="21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05" name="Freeform 65"/>
                    <p:cNvSpPr>
                      <a:spLocks/>
                    </p:cNvSpPr>
                    <p:nvPr/>
                  </p:nvSpPr>
                  <p:spPr bwMode="hidden">
                    <a:xfrm rot="3473776" flipH="1">
                      <a:off x="1506" y="231"/>
                      <a:ext cx="591" cy="338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06" name="Group 66"/>
                  <p:cNvGrpSpPr>
                    <a:grpSpLocks/>
                  </p:cNvGrpSpPr>
                  <p:nvPr/>
                </p:nvGrpSpPr>
                <p:grpSpPr bwMode="auto">
                  <a:xfrm>
                    <a:off x="2009" y="0"/>
                    <a:ext cx="634" cy="1534"/>
                    <a:chOff x="1935" y="28"/>
                    <a:chExt cx="634" cy="1534"/>
                  </a:xfrm>
                </p:grpSpPr>
                <p:sp>
                  <p:nvSpPr>
                    <p:cNvPr id="343107" name="Freeform 67"/>
                    <p:cNvSpPr>
                      <a:spLocks/>
                    </p:cNvSpPr>
                    <p:nvPr/>
                  </p:nvSpPr>
                  <p:spPr bwMode="hidden">
                    <a:xfrm rot="4126480" flipH="1">
                      <a:off x="1931" y="924"/>
                      <a:ext cx="1061" cy="21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08" name="Freeform 68"/>
                    <p:cNvSpPr>
                      <a:spLocks/>
                    </p:cNvSpPr>
                    <p:nvPr/>
                  </p:nvSpPr>
                  <p:spPr bwMode="hidden">
                    <a:xfrm rot="4126480" flipH="1">
                      <a:off x="1819" y="144"/>
                      <a:ext cx="570" cy="338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bg1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09" name="Group 69"/>
                  <p:cNvGrpSpPr>
                    <a:grpSpLocks/>
                  </p:cNvGrpSpPr>
                  <p:nvPr/>
                </p:nvGrpSpPr>
                <p:grpSpPr bwMode="auto">
                  <a:xfrm>
                    <a:off x="2896" y="644"/>
                    <a:ext cx="1845" cy="566"/>
                    <a:chOff x="2822" y="672"/>
                    <a:chExt cx="1845" cy="566"/>
                  </a:xfrm>
                </p:grpSpPr>
                <p:sp>
                  <p:nvSpPr>
                    <p:cNvPr id="343110" name="Freeform 70"/>
                    <p:cNvSpPr>
                      <a:spLocks/>
                    </p:cNvSpPr>
                    <p:nvPr/>
                  </p:nvSpPr>
                  <p:spPr bwMode="hidden">
                    <a:xfrm rot="-1325434">
                      <a:off x="2822" y="1023"/>
                      <a:ext cx="1233" cy="21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11" name="Freeform 71"/>
                    <p:cNvSpPr>
                      <a:spLocks/>
                    </p:cNvSpPr>
                    <p:nvPr/>
                  </p:nvSpPr>
                  <p:spPr bwMode="hidden">
                    <a:xfrm rot="-1325434">
                      <a:off x="4005" y="672"/>
                      <a:ext cx="662" cy="338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12" name="Group 72"/>
                  <p:cNvGrpSpPr>
                    <a:grpSpLocks/>
                  </p:cNvGrpSpPr>
                  <p:nvPr/>
                </p:nvGrpSpPr>
                <p:grpSpPr bwMode="auto">
                  <a:xfrm>
                    <a:off x="2757" y="417"/>
                    <a:ext cx="1781" cy="717"/>
                    <a:chOff x="2683" y="445"/>
                    <a:chExt cx="1781" cy="717"/>
                  </a:xfrm>
                </p:grpSpPr>
                <p:sp>
                  <p:nvSpPr>
                    <p:cNvPr id="343113" name="Freeform 73"/>
                    <p:cNvSpPr>
                      <a:spLocks/>
                    </p:cNvSpPr>
                    <p:nvPr/>
                  </p:nvSpPr>
                  <p:spPr bwMode="hidden">
                    <a:xfrm rot="-1921064">
                      <a:off x="2683" y="947"/>
                      <a:ext cx="1233" cy="215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14" name="Freeform 74"/>
                    <p:cNvSpPr>
                      <a:spLocks/>
                    </p:cNvSpPr>
                    <p:nvPr/>
                  </p:nvSpPr>
                  <p:spPr bwMode="hidden">
                    <a:xfrm rot="-1921064">
                      <a:off x="3802" y="445"/>
                      <a:ext cx="662" cy="338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sp>
                <p:nvSpPr>
                  <p:cNvPr id="343115" name="Freeform 75"/>
                  <p:cNvSpPr>
                    <a:spLocks/>
                  </p:cNvSpPr>
                  <p:nvPr/>
                </p:nvSpPr>
                <p:spPr bwMode="hidden">
                  <a:xfrm rot="4578755" flipH="1">
                    <a:off x="2175" y="949"/>
                    <a:ext cx="1027" cy="14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3116" name="Freeform 76"/>
                  <p:cNvSpPr>
                    <a:spLocks/>
                  </p:cNvSpPr>
                  <p:nvPr/>
                </p:nvSpPr>
                <p:spPr bwMode="hidden">
                  <a:xfrm rot="4578755" flipH="1">
                    <a:off x="2199" y="196"/>
                    <a:ext cx="552" cy="229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grpSp>
                <p:nvGrpSpPr>
                  <p:cNvPr id="343117" name="Group 77"/>
                  <p:cNvGrpSpPr>
                    <a:grpSpLocks/>
                  </p:cNvGrpSpPr>
                  <p:nvPr/>
                </p:nvGrpSpPr>
                <p:grpSpPr bwMode="auto">
                  <a:xfrm>
                    <a:off x="2874" y="13"/>
                    <a:ext cx="640" cy="1520"/>
                    <a:chOff x="2800" y="41"/>
                    <a:chExt cx="640" cy="1520"/>
                  </a:xfrm>
                </p:grpSpPr>
                <p:sp>
                  <p:nvSpPr>
                    <p:cNvPr id="343118" name="Freeform 78"/>
                    <p:cNvSpPr>
                      <a:spLocks/>
                    </p:cNvSpPr>
                    <p:nvPr/>
                  </p:nvSpPr>
                  <p:spPr bwMode="hidden">
                    <a:xfrm rot="-3857755">
                      <a:off x="2361" y="938"/>
                      <a:ext cx="1062" cy="184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19" name="Freeform 79"/>
                    <p:cNvSpPr>
                      <a:spLocks/>
                    </p:cNvSpPr>
                    <p:nvPr/>
                  </p:nvSpPr>
                  <p:spPr bwMode="hidden">
                    <a:xfrm rot="-3857755">
                      <a:off x="3011" y="181"/>
                      <a:ext cx="570" cy="289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20" name="Group 80"/>
                  <p:cNvGrpSpPr>
                    <a:grpSpLocks/>
                  </p:cNvGrpSpPr>
                  <p:nvPr/>
                </p:nvGrpSpPr>
                <p:grpSpPr bwMode="auto">
                  <a:xfrm>
                    <a:off x="3008" y="135"/>
                    <a:ext cx="1017" cy="1464"/>
                    <a:chOff x="2934" y="163"/>
                    <a:chExt cx="1017" cy="1464"/>
                  </a:xfrm>
                </p:grpSpPr>
                <p:sp>
                  <p:nvSpPr>
                    <p:cNvPr id="343121" name="Freeform 81"/>
                    <p:cNvSpPr>
                      <a:spLocks/>
                    </p:cNvSpPr>
                    <p:nvPr/>
                  </p:nvSpPr>
                  <p:spPr bwMode="hidden">
                    <a:xfrm rot="-2777260">
                      <a:off x="2491" y="915"/>
                      <a:ext cx="1155" cy="270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22" name="Freeform 82"/>
                    <p:cNvSpPr>
                      <a:spLocks/>
                    </p:cNvSpPr>
                    <p:nvPr/>
                  </p:nvSpPr>
                  <p:spPr bwMode="hidden">
                    <a:xfrm rot="-2777260">
                      <a:off x="3430" y="261"/>
                      <a:ext cx="620" cy="423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23" name="Group 83"/>
                  <p:cNvGrpSpPr>
                    <a:grpSpLocks/>
                  </p:cNvGrpSpPr>
                  <p:nvPr/>
                </p:nvGrpSpPr>
                <p:grpSpPr bwMode="auto">
                  <a:xfrm>
                    <a:off x="2804" y="4"/>
                    <a:ext cx="243" cy="1448"/>
                    <a:chOff x="2730" y="32"/>
                    <a:chExt cx="243" cy="1448"/>
                  </a:xfrm>
                </p:grpSpPr>
                <p:sp>
                  <p:nvSpPr>
                    <p:cNvPr id="343124" name="Freeform 84"/>
                    <p:cNvSpPr>
                      <a:spLocks/>
                    </p:cNvSpPr>
                    <p:nvPr/>
                  </p:nvSpPr>
                  <p:spPr bwMode="hidden">
                    <a:xfrm rot="-4903748">
                      <a:off x="2296" y="960"/>
                      <a:ext cx="954" cy="86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25" name="Freeform 85"/>
                    <p:cNvSpPr>
                      <a:spLocks/>
                    </p:cNvSpPr>
                    <p:nvPr/>
                  </p:nvSpPr>
                  <p:spPr bwMode="hidden">
                    <a:xfrm rot="-4903748">
                      <a:off x="2650" y="220"/>
                      <a:ext cx="512" cy="135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26" name="Group 86"/>
                  <p:cNvGrpSpPr>
                    <a:grpSpLocks/>
                  </p:cNvGrpSpPr>
                  <p:nvPr/>
                </p:nvGrpSpPr>
                <p:grpSpPr bwMode="auto">
                  <a:xfrm>
                    <a:off x="1017" y="1741"/>
                    <a:ext cx="1085" cy="2450"/>
                    <a:chOff x="943" y="1769"/>
                    <a:chExt cx="1085" cy="2450"/>
                  </a:xfrm>
                </p:grpSpPr>
                <p:sp>
                  <p:nvSpPr>
                    <p:cNvPr id="343127" name="Freeform 87"/>
                    <p:cNvSpPr>
                      <a:spLocks/>
                    </p:cNvSpPr>
                    <p:nvPr/>
                  </p:nvSpPr>
                  <p:spPr bwMode="hidden">
                    <a:xfrm rot="18335692" flipH="1">
                      <a:off x="1010" y="2475"/>
                      <a:ext cx="1724" cy="312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28" name="Freeform 88"/>
                    <p:cNvSpPr>
                      <a:spLocks/>
                    </p:cNvSpPr>
                    <p:nvPr/>
                  </p:nvSpPr>
                  <p:spPr bwMode="hidden">
                    <a:xfrm rot="18335692" flipH="1">
                      <a:off x="725" y="3512"/>
                      <a:ext cx="925" cy="490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29" name="Group 89"/>
                  <p:cNvGrpSpPr>
                    <a:grpSpLocks/>
                  </p:cNvGrpSpPr>
                  <p:nvPr/>
                </p:nvGrpSpPr>
                <p:grpSpPr bwMode="auto">
                  <a:xfrm>
                    <a:off x="1529" y="1908"/>
                    <a:ext cx="766" cy="2373"/>
                    <a:chOff x="1455" y="1936"/>
                    <a:chExt cx="766" cy="2373"/>
                  </a:xfrm>
                </p:grpSpPr>
                <p:sp>
                  <p:nvSpPr>
                    <p:cNvPr id="343130" name="Freeform 90"/>
                    <p:cNvSpPr>
                      <a:spLocks/>
                    </p:cNvSpPr>
                    <p:nvPr/>
                  </p:nvSpPr>
                  <p:spPr bwMode="hidden">
                    <a:xfrm rot="17542885" flipH="1">
                      <a:off x="1267" y="2578"/>
                      <a:ext cx="1595" cy="312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31" name="Freeform 91"/>
                    <p:cNvSpPr>
                      <a:spLocks/>
                    </p:cNvSpPr>
                    <p:nvPr/>
                  </p:nvSpPr>
                  <p:spPr bwMode="hidden">
                    <a:xfrm rot="17542885" flipH="1">
                      <a:off x="1272" y="3636"/>
                      <a:ext cx="856" cy="490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32" name="Group 92"/>
                  <p:cNvGrpSpPr>
                    <a:grpSpLocks/>
                  </p:cNvGrpSpPr>
                  <p:nvPr/>
                </p:nvGrpSpPr>
                <p:grpSpPr bwMode="auto">
                  <a:xfrm rot="88588">
                    <a:off x="2061" y="1962"/>
                    <a:ext cx="459" cy="2329"/>
                    <a:chOff x="1956" y="1990"/>
                    <a:chExt cx="492" cy="2604"/>
                  </a:xfrm>
                </p:grpSpPr>
                <p:sp>
                  <p:nvSpPr>
                    <p:cNvPr id="343133" name="Freeform 93"/>
                    <p:cNvSpPr>
                      <a:spLocks/>
                    </p:cNvSpPr>
                    <p:nvPr/>
                  </p:nvSpPr>
                  <p:spPr bwMode="hidden">
                    <a:xfrm rot="16782062" flipH="1">
                      <a:off x="1442" y="2695"/>
                      <a:ext cx="1711" cy="301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accent2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34" name="Freeform 94"/>
                    <p:cNvSpPr>
                      <a:spLocks/>
                    </p:cNvSpPr>
                    <p:nvPr/>
                  </p:nvSpPr>
                  <p:spPr bwMode="hidden">
                    <a:xfrm rot="16782062" flipH="1">
                      <a:off x="1734" y="3898"/>
                      <a:ext cx="918" cy="473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35" name="Group 95"/>
                  <p:cNvGrpSpPr>
                    <a:grpSpLocks/>
                  </p:cNvGrpSpPr>
                  <p:nvPr/>
                </p:nvGrpSpPr>
                <p:grpSpPr bwMode="auto">
                  <a:xfrm>
                    <a:off x="3408" y="1689"/>
                    <a:ext cx="1125" cy="2426"/>
                    <a:chOff x="3334" y="1717"/>
                    <a:chExt cx="1125" cy="2426"/>
                  </a:xfrm>
                </p:grpSpPr>
                <p:sp>
                  <p:nvSpPr>
                    <p:cNvPr id="343136" name="Freeform 96"/>
                    <p:cNvSpPr>
                      <a:spLocks/>
                    </p:cNvSpPr>
                    <p:nvPr/>
                  </p:nvSpPr>
                  <p:spPr bwMode="hidden">
                    <a:xfrm rot="3144576">
                      <a:off x="2628" y="2423"/>
                      <a:ext cx="1724" cy="312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37" name="Freeform 97"/>
                    <p:cNvSpPr>
                      <a:spLocks/>
                    </p:cNvSpPr>
                    <p:nvPr/>
                  </p:nvSpPr>
                  <p:spPr bwMode="hidden">
                    <a:xfrm rot="3144576">
                      <a:off x="3751" y="3436"/>
                      <a:ext cx="925" cy="490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38" name="Group 98"/>
                  <p:cNvGrpSpPr>
                    <a:grpSpLocks/>
                  </p:cNvGrpSpPr>
                  <p:nvPr/>
                </p:nvGrpSpPr>
                <p:grpSpPr bwMode="auto">
                  <a:xfrm>
                    <a:off x="3255" y="1838"/>
                    <a:ext cx="883" cy="2426"/>
                    <a:chOff x="3181" y="1866"/>
                    <a:chExt cx="883" cy="2426"/>
                  </a:xfrm>
                </p:grpSpPr>
                <p:sp>
                  <p:nvSpPr>
                    <p:cNvPr id="343139" name="Freeform 99"/>
                    <p:cNvSpPr>
                      <a:spLocks/>
                    </p:cNvSpPr>
                    <p:nvPr/>
                  </p:nvSpPr>
                  <p:spPr bwMode="hidden">
                    <a:xfrm rot="3745735">
                      <a:off x="2506" y="2541"/>
                      <a:ext cx="1650" cy="299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40" name="Freeform 100"/>
                    <p:cNvSpPr>
                      <a:spLocks/>
                    </p:cNvSpPr>
                    <p:nvPr/>
                  </p:nvSpPr>
                  <p:spPr bwMode="hidden">
                    <a:xfrm rot="3745735">
                      <a:off x="3387" y="3615"/>
                      <a:ext cx="885" cy="469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cap="flat" cmpd="sng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41" name="Group 101"/>
                  <p:cNvGrpSpPr>
                    <a:grpSpLocks/>
                  </p:cNvGrpSpPr>
                  <p:nvPr/>
                </p:nvGrpSpPr>
                <p:grpSpPr bwMode="auto">
                  <a:xfrm>
                    <a:off x="3080" y="1955"/>
                    <a:ext cx="619" cy="2386"/>
                    <a:chOff x="3006" y="1983"/>
                    <a:chExt cx="619" cy="2386"/>
                  </a:xfrm>
                </p:grpSpPr>
                <p:sp>
                  <p:nvSpPr>
                    <p:cNvPr id="343142" name="Freeform 102"/>
                    <p:cNvSpPr>
                      <a:spLocks/>
                    </p:cNvSpPr>
                    <p:nvPr/>
                  </p:nvSpPr>
                  <p:spPr bwMode="hidden">
                    <a:xfrm rot="4286818">
                      <a:off x="2328" y="2661"/>
                      <a:ext cx="1601" cy="246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43" name="Freeform 103"/>
                    <p:cNvSpPr>
                      <a:spLocks/>
                    </p:cNvSpPr>
                    <p:nvPr/>
                  </p:nvSpPr>
                  <p:spPr bwMode="hidden">
                    <a:xfrm rot="4286818">
                      <a:off x="3002" y="3747"/>
                      <a:ext cx="859" cy="386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44" name="Group 104"/>
                  <p:cNvGrpSpPr>
                    <a:grpSpLocks/>
                  </p:cNvGrpSpPr>
                  <p:nvPr/>
                </p:nvGrpSpPr>
                <p:grpSpPr bwMode="auto">
                  <a:xfrm>
                    <a:off x="2893" y="2073"/>
                    <a:ext cx="405" cy="2219"/>
                    <a:chOff x="2819" y="2101"/>
                    <a:chExt cx="405" cy="2219"/>
                  </a:xfrm>
                </p:grpSpPr>
                <p:sp>
                  <p:nvSpPr>
                    <p:cNvPr id="343145" name="Freeform 105"/>
                    <p:cNvSpPr>
                      <a:spLocks/>
                    </p:cNvSpPr>
                    <p:nvPr/>
                  </p:nvSpPr>
                  <p:spPr bwMode="hidden">
                    <a:xfrm rot="4898956">
                      <a:off x="2206" y="2714"/>
                      <a:ext cx="1471" cy="246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46" name="Freeform 106"/>
                    <p:cNvSpPr>
                      <a:spLocks/>
                    </p:cNvSpPr>
                    <p:nvPr/>
                  </p:nvSpPr>
                  <p:spPr bwMode="hidden">
                    <a:xfrm rot="4898956">
                      <a:off x="2636" y="3732"/>
                      <a:ext cx="790" cy="386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  <p:grpSp>
                <p:nvGrpSpPr>
                  <p:cNvPr id="343147" name="Group 107"/>
                  <p:cNvGrpSpPr>
                    <a:grpSpLocks/>
                  </p:cNvGrpSpPr>
                  <p:nvPr/>
                </p:nvGrpSpPr>
                <p:grpSpPr bwMode="auto">
                  <a:xfrm>
                    <a:off x="2372" y="2107"/>
                    <a:ext cx="426" cy="2185"/>
                    <a:chOff x="2287" y="2135"/>
                    <a:chExt cx="426" cy="2185"/>
                  </a:xfrm>
                </p:grpSpPr>
                <p:sp>
                  <p:nvSpPr>
                    <p:cNvPr id="343148" name="Freeform 108"/>
                    <p:cNvSpPr>
                      <a:spLocks/>
                    </p:cNvSpPr>
                    <p:nvPr/>
                  </p:nvSpPr>
                  <p:spPr bwMode="hidden">
                    <a:xfrm rot="5755659">
                      <a:off x="1900" y="2760"/>
                      <a:ext cx="1437" cy="188"/>
                    </a:xfrm>
                    <a:custGeom>
                      <a:avLst/>
                      <a:gdLst>
                        <a:gd name="T0" fmla="*/ 0 w 2736"/>
                        <a:gd name="T1" fmla="*/ 504 h 504"/>
                        <a:gd name="T2" fmla="*/ 864 w 2736"/>
                        <a:gd name="T3" fmla="*/ 168 h 504"/>
                        <a:gd name="T4" fmla="*/ 1776 w 2736"/>
                        <a:gd name="T5" fmla="*/ 24 h 504"/>
                        <a:gd name="T6" fmla="*/ 2736 w 2736"/>
                        <a:gd name="T7" fmla="*/ 24 h 504"/>
                        <a:gd name="T8" fmla="*/ 2720 w 2736"/>
                        <a:gd name="T9" fmla="*/ 103 h 504"/>
                        <a:gd name="T10" fmla="*/ 1764 w 2736"/>
                        <a:gd name="T11" fmla="*/ 103 h 504"/>
                        <a:gd name="T12" fmla="*/ 654 w 2736"/>
                        <a:gd name="T13" fmla="*/ 292 h 504"/>
                        <a:gd name="T14" fmla="*/ 0 w 2736"/>
                        <a:gd name="T15" fmla="*/ 504 h 504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</a:cxnLst>
                      <a:rect l="0" t="0" r="r" b="b"/>
                      <a:pathLst>
                        <a:path w="2736" h="504">
                          <a:moveTo>
                            <a:pt x="0" y="504"/>
                          </a:moveTo>
                          <a:cubicBezTo>
                            <a:pt x="24" y="488"/>
                            <a:pt x="568" y="248"/>
                            <a:pt x="864" y="168"/>
                          </a:cubicBezTo>
                          <a:cubicBezTo>
                            <a:pt x="1160" y="88"/>
                            <a:pt x="1464" y="48"/>
                            <a:pt x="1776" y="24"/>
                          </a:cubicBezTo>
                          <a:cubicBezTo>
                            <a:pt x="2088" y="0"/>
                            <a:pt x="2579" y="11"/>
                            <a:pt x="2736" y="24"/>
                          </a:cubicBezTo>
                          <a:lnTo>
                            <a:pt x="2720" y="103"/>
                          </a:lnTo>
                          <a:cubicBezTo>
                            <a:pt x="2558" y="116"/>
                            <a:pt x="2108" y="71"/>
                            <a:pt x="1764" y="103"/>
                          </a:cubicBezTo>
                          <a:cubicBezTo>
                            <a:pt x="1209" y="136"/>
                            <a:pt x="998" y="192"/>
                            <a:pt x="654" y="292"/>
                          </a:cubicBezTo>
                          <a:cubicBezTo>
                            <a:pt x="358" y="356"/>
                            <a:pt x="136" y="460"/>
                            <a:pt x="0" y="504"/>
                          </a:cubicBez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accent2"/>
                        </a:gs>
                        <a:gs pos="100000">
                          <a:schemeClr val="folHlink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  <p:sp>
                  <p:nvSpPr>
                    <p:cNvPr id="343149" name="Freeform 109"/>
                    <p:cNvSpPr>
                      <a:spLocks/>
                    </p:cNvSpPr>
                    <p:nvPr/>
                  </p:nvSpPr>
                  <p:spPr bwMode="hidden">
                    <a:xfrm rot="5755659">
                      <a:off x="2049" y="3787"/>
                      <a:ext cx="771" cy="295"/>
                    </a:xfrm>
                    <a:custGeom>
                      <a:avLst/>
                      <a:gdLst>
                        <a:gd name="T0" fmla="*/ 5 w 1769"/>
                        <a:gd name="T1" fmla="*/ 8 h 791"/>
                        <a:gd name="T2" fmla="*/ 485 w 1769"/>
                        <a:gd name="T3" fmla="*/ 56 h 791"/>
                        <a:gd name="T4" fmla="*/ 1157 w 1769"/>
                        <a:gd name="T5" fmla="*/ 200 h 791"/>
                        <a:gd name="T6" fmla="*/ 1611 w 1769"/>
                        <a:gd name="T7" fmla="*/ 432 h 791"/>
                        <a:gd name="T8" fmla="*/ 1756 w 1769"/>
                        <a:gd name="T9" fmla="*/ 609 h 791"/>
                        <a:gd name="T10" fmla="*/ 1689 w 1769"/>
                        <a:gd name="T11" fmla="*/ 787 h 791"/>
                        <a:gd name="T12" fmla="*/ 1589 w 1769"/>
                        <a:gd name="T13" fmla="*/ 632 h 791"/>
                        <a:gd name="T14" fmla="*/ 1389 w 1769"/>
                        <a:gd name="T15" fmla="*/ 454 h 791"/>
                        <a:gd name="T16" fmla="*/ 1109 w 1769"/>
                        <a:gd name="T17" fmla="*/ 296 h 791"/>
                        <a:gd name="T18" fmla="*/ 581 w 1769"/>
                        <a:gd name="T19" fmla="*/ 152 h 791"/>
                        <a:gd name="T20" fmla="*/ 0 w 1769"/>
                        <a:gd name="T21" fmla="*/ 76 h 791"/>
                        <a:gd name="T22" fmla="*/ 5 w 1769"/>
                        <a:gd name="T23" fmla="*/ 8 h 7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</a:cxnLst>
                      <a:rect l="0" t="0" r="r" b="b"/>
                      <a:pathLst>
                        <a:path w="1769" h="791">
                          <a:moveTo>
                            <a:pt x="5" y="8"/>
                          </a:moveTo>
                          <a:cubicBezTo>
                            <a:pt x="85" y="0"/>
                            <a:pt x="293" y="24"/>
                            <a:pt x="485" y="56"/>
                          </a:cubicBezTo>
                          <a:cubicBezTo>
                            <a:pt x="677" y="88"/>
                            <a:pt x="969" y="137"/>
                            <a:pt x="1157" y="200"/>
                          </a:cubicBezTo>
                          <a:cubicBezTo>
                            <a:pt x="1345" y="263"/>
                            <a:pt x="1511" y="364"/>
                            <a:pt x="1611" y="432"/>
                          </a:cubicBezTo>
                          <a:cubicBezTo>
                            <a:pt x="1711" y="500"/>
                            <a:pt x="1743" y="550"/>
                            <a:pt x="1756" y="609"/>
                          </a:cubicBezTo>
                          <a:cubicBezTo>
                            <a:pt x="1769" y="668"/>
                            <a:pt x="1717" y="783"/>
                            <a:pt x="1689" y="787"/>
                          </a:cubicBezTo>
                          <a:cubicBezTo>
                            <a:pt x="1661" y="791"/>
                            <a:pt x="1639" y="687"/>
                            <a:pt x="1589" y="632"/>
                          </a:cubicBezTo>
                          <a:cubicBezTo>
                            <a:pt x="1539" y="577"/>
                            <a:pt x="1469" y="510"/>
                            <a:pt x="1389" y="454"/>
                          </a:cubicBezTo>
                          <a:cubicBezTo>
                            <a:pt x="1309" y="398"/>
                            <a:pt x="1244" y="346"/>
                            <a:pt x="1109" y="296"/>
                          </a:cubicBezTo>
                          <a:cubicBezTo>
                            <a:pt x="974" y="246"/>
                            <a:pt x="766" y="189"/>
                            <a:pt x="581" y="152"/>
                          </a:cubicBezTo>
                          <a:cubicBezTo>
                            <a:pt x="396" y="115"/>
                            <a:pt x="96" y="100"/>
                            <a:pt x="0" y="76"/>
                          </a:cubicBezTo>
                          <a:lnTo>
                            <a:pt x="5" y="8"/>
                          </a:lnTo>
                          <a:close/>
                        </a:path>
                      </a:pathLst>
                    </a:custGeom>
                    <a:gradFill rotWithShape="0">
                      <a:gsLst>
                        <a:gs pos="0">
                          <a:schemeClr val="folHlink"/>
                        </a:gs>
                        <a:gs pos="100000">
                          <a:schemeClr val="bg1"/>
                        </a:gs>
                      </a:gsLst>
                      <a:lin ang="5400000" scaled="1"/>
                    </a:gra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en-CA"/>
                    </a:p>
                  </p:txBody>
                </p:sp>
              </p:grpSp>
            </p:grpSp>
          </p:grpSp>
          <p:grpSp>
            <p:nvGrpSpPr>
              <p:cNvPr id="343150" name="Group 110"/>
              <p:cNvGrpSpPr>
                <a:grpSpLocks/>
              </p:cNvGrpSpPr>
              <p:nvPr/>
            </p:nvGrpSpPr>
            <p:grpSpPr bwMode="auto">
              <a:xfrm>
                <a:off x="74" y="313"/>
                <a:ext cx="5459" cy="3667"/>
                <a:chOff x="74" y="313"/>
                <a:chExt cx="5459" cy="3667"/>
              </a:xfrm>
            </p:grpSpPr>
            <p:grpSp>
              <p:nvGrpSpPr>
                <p:cNvPr id="343151" name="Group 111"/>
                <p:cNvGrpSpPr>
                  <a:grpSpLocks/>
                </p:cNvGrpSpPr>
                <p:nvPr/>
              </p:nvGrpSpPr>
              <p:grpSpPr bwMode="auto">
                <a:xfrm>
                  <a:off x="74" y="313"/>
                  <a:ext cx="5459" cy="3667"/>
                  <a:chOff x="74" y="313"/>
                  <a:chExt cx="5459" cy="3667"/>
                </a:xfrm>
              </p:grpSpPr>
              <p:sp>
                <p:nvSpPr>
                  <p:cNvPr id="343152" name="Arc 112"/>
                  <p:cNvSpPr>
                    <a:spLocks/>
                  </p:cNvSpPr>
                  <p:nvPr/>
                </p:nvSpPr>
                <p:spPr bwMode="hidden">
                  <a:xfrm flipV="1">
                    <a:off x="2966" y="456"/>
                    <a:ext cx="2567" cy="2046"/>
                  </a:xfrm>
                  <a:custGeom>
                    <a:avLst/>
                    <a:gdLst>
                      <a:gd name="G0" fmla="+- 17826 0 0"/>
                      <a:gd name="G1" fmla="+- 0 0 0"/>
                      <a:gd name="G2" fmla="+- 21600 0 0"/>
                      <a:gd name="T0" fmla="*/ 36729 w 36729"/>
                      <a:gd name="T1" fmla="*/ 10451 h 21600"/>
                      <a:gd name="T2" fmla="*/ 0 w 36729"/>
                      <a:gd name="T3" fmla="*/ 12197 h 21600"/>
                      <a:gd name="T4" fmla="*/ 17826 w 36729"/>
                      <a:gd name="T5" fmla="*/ 0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</a:cxnLst>
                    <a:rect l="0" t="0" r="r" b="b"/>
                    <a:pathLst>
                      <a:path w="36729" h="21600" fill="none" extrusionOk="0">
                        <a:moveTo>
                          <a:pt x="36729" y="10451"/>
                        </a:moveTo>
                        <a:cubicBezTo>
                          <a:pt x="32926" y="17330"/>
                          <a:pt x="25686" y="21599"/>
                          <a:pt x="17826" y="21600"/>
                        </a:cubicBezTo>
                        <a:cubicBezTo>
                          <a:pt x="10696" y="21600"/>
                          <a:pt x="4025" y="18081"/>
                          <a:pt x="-1" y="12197"/>
                        </a:cubicBezTo>
                      </a:path>
                      <a:path w="36729" h="21600" stroke="0" extrusionOk="0">
                        <a:moveTo>
                          <a:pt x="36729" y="10451"/>
                        </a:moveTo>
                        <a:cubicBezTo>
                          <a:pt x="32926" y="17330"/>
                          <a:pt x="25686" y="21599"/>
                          <a:pt x="17826" y="21600"/>
                        </a:cubicBezTo>
                        <a:cubicBezTo>
                          <a:pt x="10696" y="21600"/>
                          <a:pt x="4025" y="18081"/>
                          <a:pt x="-1" y="12197"/>
                        </a:cubicBezTo>
                        <a:lnTo>
                          <a:pt x="17826" y="0"/>
                        </a:lnTo>
                        <a:close/>
                      </a:path>
                    </a:pathLst>
                  </a:custGeom>
                  <a:noFill/>
                  <a:ln w="9525">
                    <a:solidFill>
                      <a:schemeClr val="accent1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solidFill>
                          <a:schemeClr val="accent1"/>
                        </a:solidFill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3153" name="Arc 113"/>
                  <p:cNvSpPr>
                    <a:spLocks/>
                  </p:cNvSpPr>
                  <p:nvPr/>
                </p:nvSpPr>
                <p:spPr bwMode="hidden">
                  <a:xfrm flipH="1">
                    <a:off x="388" y="1601"/>
                    <a:ext cx="2016" cy="2379"/>
                  </a:xfrm>
                  <a:custGeom>
                    <a:avLst/>
                    <a:gdLst>
                      <a:gd name="G0" fmla="+- 8873 0 0"/>
                      <a:gd name="G1" fmla="+- 21600 0 0"/>
                      <a:gd name="G2" fmla="+- 21600 0 0"/>
                      <a:gd name="T0" fmla="*/ 0 w 30473"/>
                      <a:gd name="T1" fmla="*/ 1907 h 22305"/>
                      <a:gd name="T2" fmla="*/ 30462 w 30473"/>
                      <a:gd name="T3" fmla="*/ 22305 h 22305"/>
                      <a:gd name="T4" fmla="*/ 8873 w 30473"/>
                      <a:gd name="T5" fmla="*/ 21600 h 2230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</a:cxnLst>
                    <a:rect l="0" t="0" r="r" b="b"/>
                    <a:pathLst>
                      <a:path w="30473" h="22305" fill="none" extrusionOk="0">
                        <a:moveTo>
                          <a:pt x="-1" y="1906"/>
                        </a:moveTo>
                        <a:cubicBezTo>
                          <a:pt x="2789" y="649"/>
                          <a:pt x="5813" y="-1"/>
                          <a:pt x="8873" y="0"/>
                        </a:cubicBezTo>
                        <a:cubicBezTo>
                          <a:pt x="20802" y="0"/>
                          <a:pt x="30473" y="9670"/>
                          <a:pt x="30473" y="21600"/>
                        </a:cubicBezTo>
                        <a:cubicBezTo>
                          <a:pt x="30473" y="21835"/>
                          <a:pt x="30469" y="22070"/>
                          <a:pt x="30461" y="22304"/>
                        </a:cubicBezTo>
                      </a:path>
                      <a:path w="30473" h="22305" stroke="0" extrusionOk="0">
                        <a:moveTo>
                          <a:pt x="-1" y="1906"/>
                        </a:moveTo>
                        <a:cubicBezTo>
                          <a:pt x="2789" y="649"/>
                          <a:pt x="5813" y="-1"/>
                          <a:pt x="8873" y="0"/>
                        </a:cubicBezTo>
                        <a:cubicBezTo>
                          <a:pt x="20802" y="0"/>
                          <a:pt x="30473" y="9670"/>
                          <a:pt x="30473" y="21600"/>
                        </a:cubicBezTo>
                        <a:cubicBezTo>
                          <a:pt x="30473" y="21835"/>
                          <a:pt x="30469" y="22070"/>
                          <a:pt x="30461" y="22304"/>
                        </a:cubicBezTo>
                        <a:lnTo>
                          <a:pt x="8873" y="21600"/>
                        </a:lnTo>
                        <a:close/>
                      </a:path>
                    </a:pathLst>
                  </a:custGeom>
                  <a:noFill/>
                  <a:ln w="9525">
                    <a:solidFill>
                      <a:schemeClr val="folHlink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solidFill>
                          <a:schemeClr val="accent1"/>
                        </a:solidFill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3154" name="Arc 114"/>
                  <p:cNvSpPr>
                    <a:spLocks/>
                  </p:cNvSpPr>
                  <p:nvPr/>
                </p:nvSpPr>
                <p:spPr bwMode="hidden">
                  <a:xfrm>
                    <a:off x="3029" y="1181"/>
                    <a:ext cx="1426" cy="2379"/>
                  </a:xfrm>
                  <a:custGeom>
                    <a:avLst/>
                    <a:gdLst>
                      <a:gd name="G0" fmla="+- 13212 0 0"/>
                      <a:gd name="G1" fmla="+- 21600 0 0"/>
                      <a:gd name="G2" fmla="+- 21600 0 0"/>
                      <a:gd name="T0" fmla="*/ 0 w 34812"/>
                      <a:gd name="T1" fmla="*/ 4512 h 22305"/>
                      <a:gd name="T2" fmla="*/ 34801 w 34812"/>
                      <a:gd name="T3" fmla="*/ 22305 h 22305"/>
                      <a:gd name="T4" fmla="*/ 13212 w 34812"/>
                      <a:gd name="T5" fmla="*/ 21600 h 2230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</a:cxnLst>
                    <a:rect l="0" t="0" r="r" b="b"/>
                    <a:pathLst>
                      <a:path w="34812" h="22305" fill="none" extrusionOk="0">
                        <a:moveTo>
                          <a:pt x="-1" y="4511"/>
                        </a:moveTo>
                        <a:cubicBezTo>
                          <a:pt x="3783" y="1586"/>
                          <a:pt x="8429" y="-1"/>
                          <a:pt x="13212" y="0"/>
                        </a:cubicBezTo>
                        <a:cubicBezTo>
                          <a:pt x="25141" y="0"/>
                          <a:pt x="34812" y="9670"/>
                          <a:pt x="34812" y="21600"/>
                        </a:cubicBezTo>
                        <a:cubicBezTo>
                          <a:pt x="34812" y="21835"/>
                          <a:pt x="34808" y="22070"/>
                          <a:pt x="34800" y="22304"/>
                        </a:cubicBezTo>
                      </a:path>
                      <a:path w="34812" h="22305" stroke="0" extrusionOk="0">
                        <a:moveTo>
                          <a:pt x="-1" y="4511"/>
                        </a:moveTo>
                        <a:cubicBezTo>
                          <a:pt x="3783" y="1586"/>
                          <a:pt x="8429" y="-1"/>
                          <a:pt x="13212" y="0"/>
                        </a:cubicBezTo>
                        <a:cubicBezTo>
                          <a:pt x="25141" y="0"/>
                          <a:pt x="34812" y="9670"/>
                          <a:pt x="34812" y="21600"/>
                        </a:cubicBezTo>
                        <a:cubicBezTo>
                          <a:pt x="34812" y="21835"/>
                          <a:pt x="34808" y="22070"/>
                          <a:pt x="34800" y="22304"/>
                        </a:cubicBezTo>
                        <a:lnTo>
                          <a:pt x="13212" y="21600"/>
                        </a:lnTo>
                        <a:close/>
                      </a:path>
                    </a:pathLst>
                  </a:custGeom>
                  <a:noFill/>
                  <a:ln w="9525">
                    <a:solidFill>
                      <a:schemeClr val="accent1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solidFill>
                          <a:schemeClr val="accent1"/>
                        </a:solidFill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3155" name="Arc 115"/>
                  <p:cNvSpPr>
                    <a:spLocks/>
                  </p:cNvSpPr>
                  <p:nvPr/>
                </p:nvSpPr>
                <p:spPr bwMode="hidden">
                  <a:xfrm flipH="1">
                    <a:off x="74" y="813"/>
                    <a:ext cx="2540" cy="2379"/>
                  </a:xfrm>
                  <a:custGeom>
                    <a:avLst/>
                    <a:gdLst>
                      <a:gd name="G0" fmla="+- 15230 0 0"/>
                      <a:gd name="G1" fmla="+- 21600 0 0"/>
                      <a:gd name="G2" fmla="+- 21600 0 0"/>
                      <a:gd name="T0" fmla="*/ 0 w 36830"/>
                      <a:gd name="T1" fmla="*/ 6283 h 22305"/>
                      <a:gd name="T2" fmla="*/ 36819 w 36830"/>
                      <a:gd name="T3" fmla="*/ 22305 h 22305"/>
                      <a:gd name="T4" fmla="*/ 15230 w 36830"/>
                      <a:gd name="T5" fmla="*/ 21600 h 2230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</a:cxnLst>
                    <a:rect l="0" t="0" r="r" b="b"/>
                    <a:pathLst>
                      <a:path w="36830" h="22305" fill="none" extrusionOk="0">
                        <a:moveTo>
                          <a:pt x="0" y="6283"/>
                        </a:moveTo>
                        <a:cubicBezTo>
                          <a:pt x="4047" y="2258"/>
                          <a:pt x="9522" y="-1"/>
                          <a:pt x="15230" y="0"/>
                        </a:cubicBezTo>
                        <a:cubicBezTo>
                          <a:pt x="27159" y="0"/>
                          <a:pt x="36830" y="9670"/>
                          <a:pt x="36830" y="21600"/>
                        </a:cubicBezTo>
                        <a:cubicBezTo>
                          <a:pt x="36830" y="21835"/>
                          <a:pt x="36826" y="22070"/>
                          <a:pt x="36818" y="22304"/>
                        </a:cubicBezTo>
                      </a:path>
                      <a:path w="36830" h="22305" stroke="0" extrusionOk="0">
                        <a:moveTo>
                          <a:pt x="0" y="6283"/>
                        </a:moveTo>
                        <a:cubicBezTo>
                          <a:pt x="4047" y="2258"/>
                          <a:pt x="9522" y="-1"/>
                          <a:pt x="15230" y="0"/>
                        </a:cubicBezTo>
                        <a:cubicBezTo>
                          <a:pt x="27159" y="0"/>
                          <a:pt x="36830" y="9670"/>
                          <a:pt x="36830" y="21600"/>
                        </a:cubicBezTo>
                        <a:cubicBezTo>
                          <a:pt x="36830" y="21835"/>
                          <a:pt x="36826" y="22070"/>
                          <a:pt x="36818" y="22304"/>
                        </a:cubicBezTo>
                        <a:lnTo>
                          <a:pt x="15230" y="21600"/>
                        </a:lnTo>
                        <a:close/>
                      </a:path>
                    </a:pathLst>
                  </a:custGeom>
                  <a:noFill/>
                  <a:ln w="9525">
                    <a:solidFill>
                      <a:schemeClr val="folHlink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solidFill>
                          <a:schemeClr val="accent1"/>
                        </a:solidFill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3156" name="Arc 116"/>
                  <p:cNvSpPr>
                    <a:spLocks/>
                  </p:cNvSpPr>
                  <p:nvPr/>
                </p:nvSpPr>
                <p:spPr bwMode="hidden">
                  <a:xfrm flipH="1">
                    <a:off x="790" y="313"/>
                    <a:ext cx="1850" cy="2304"/>
                  </a:xfrm>
                  <a:custGeom>
                    <a:avLst/>
                    <a:gdLst>
                      <a:gd name="G0" fmla="+- 18231 0 0"/>
                      <a:gd name="G1" fmla="+- 21600 0 0"/>
                      <a:gd name="G2" fmla="+- 21600 0 0"/>
                      <a:gd name="T0" fmla="*/ 0 w 31881"/>
                      <a:gd name="T1" fmla="*/ 10016 h 21600"/>
                      <a:gd name="T2" fmla="*/ 31881 w 31881"/>
                      <a:gd name="T3" fmla="*/ 4860 h 21600"/>
                      <a:gd name="T4" fmla="*/ 18231 w 31881"/>
                      <a:gd name="T5" fmla="*/ 21600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</a:cxnLst>
                    <a:rect l="0" t="0" r="r" b="b"/>
                    <a:pathLst>
                      <a:path w="31881" h="21600" fill="none" extrusionOk="0">
                        <a:moveTo>
                          <a:pt x="-1" y="10015"/>
                        </a:moveTo>
                        <a:cubicBezTo>
                          <a:pt x="3963" y="3778"/>
                          <a:pt x="10840" y="-1"/>
                          <a:pt x="18231" y="0"/>
                        </a:cubicBezTo>
                        <a:cubicBezTo>
                          <a:pt x="23204" y="0"/>
                          <a:pt x="28026" y="1716"/>
                          <a:pt x="31881" y="4859"/>
                        </a:cubicBezTo>
                      </a:path>
                      <a:path w="31881" h="21600" stroke="0" extrusionOk="0">
                        <a:moveTo>
                          <a:pt x="-1" y="10015"/>
                        </a:moveTo>
                        <a:cubicBezTo>
                          <a:pt x="3963" y="3778"/>
                          <a:pt x="10840" y="-1"/>
                          <a:pt x="18231" y="0"/>
                        </a:cubicBezTo>
                        <a:cubicBezTo>
                          <a:pt x="23204" y="0"/>
                          <a:pt x="28026" y="1716"/>
                          <a:pt x="31881" y="4859"/>
                        </a:cubicBezTo>
                        <a:lnTo>
                          <a:pt x="18231" y="21600"/>
                        </a:lnTo>
                        <a:close/>
                      </a:path>
                    </a:pathLst>
                  </a:custGeom>
                  <a:noFill/>
                  <a:ln w="9525">
                    <a:solidFill>
                      <a:schemeClr val="accent1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solidFill>
                          <a:schemeClr val="accent1"/>
                        </a:solidFill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3157" name="Arc 117"/>
                  <p:cNvSpPr>
                    <a:spLocks/>
                  </p:cNvSpPr>
                  <p:nvPr/>
                </p:nvSpPr>
                <p:spPr bwMode="hidden">
                  <a:xfrm>
                    <a:off x="2763" y="1281"/>
                    <a:ext cx="764" cy="2304"/>
                  </a:xfrm>
                  <a:custGeom>
                    <a:avLst/>
                    <a:gdLst>
                      <a:gd name="G0" fmla="+- 13212 0 0"/>
                      <a:gd name="G1" fmla="+- 21600 0 0"/>
                      <a:gd name="G2" fmla="+- 21600 0 0"/>
                      <a:gd name="T0" fmla="*/ 0 w 31146"/>
                      <a:gd name="T1" fmla="*/ 4512 h 21600"/>
                      <a:gd name="T2" fmla="*/ 31146 w 31146"/>
                      <a:gd name="T3" fmla="*/ 9561 h 21600"/>
                      <a:gd name="T4" fmla="*/ 13212 w 31146"/>
                      <a:gd name="T5" fmla="*/ 21600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</a:cxnLst>
                    <a:rect l="0" t="0" r="r" b="b"/>
                    <a:pathLst>
                      <a:path w="31146" h="21600" fill="none" extrusionOk="0">
                        <a:moveTo>
                          <a:pt x="-1" y="4511"/>
                        </a:moveTo>
                        <a:cubicBezTo>
                          <a:pt x="3783" y="1586"/>
                          <a:pt x="8429" y="-1"/>
                          <a:pt x="13212" y="0"/>
                        </a:cubicBezTo>
                        <a:cubicBezTo>
                          <a:pt x="20409" y="0"/>
                          <a:pt x="27134" y="3585"/>
                          <a:pt x="31145" y="9561"/>
                        </a:cubicBezTo>
                      </a:path>
                      <a:path w="31146" h="21600" stroke="0" extrusionOk="0">
                        <a:moveTo>
                          <a:pt x="-1" y="4511"/>
                        </a:moveTo>
                        <a:cubicBezTo>
                          <a:pt x="3783" y="1586"/>
                          <a:pt x="8429" y="-1"/>
                          <a:pt x="13212" y="0"/>
                        </a:cubicBezTo>
                        <a:cubicBezTo>
                          <a:pt x="20409" y="0"/>
                          <a:pt x="27134" y="3585"/>
                          <a:pt x="31145" y="9561"/>
                        </a:cubicBezTo>
                        <a:lnTo>
                          <a:pt x="13212" y="21600"/>
                        </a:lnTo>
                        <a:close/>
                      </a:path>
                    </a:pathLst>
                  </a:custGeom>
                  <a:noFill/>
                  <a:ln w="9525">
                    <a:solidFill>
                      <a:schemeClr val="accent2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solidFill>
                          <a:schemeClr val="accent1"/>
                        </a:solidFill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3158" name="Freeform 118"/>
                  <p:cNvSpPr>
                    <a:spLocks/>
                  </p:cNvSpPr>
                  <p:nvPr/>
                </p:nvSpPr>
                <p:spPr bwMode="hidden">
                  <a:xfrm flipH="1">
                    <a:off x="1800" y="438"/>
                    <a:ext cx="418" cy="1524"/>
                  </a:xfrm>
                  <a:custGeom>
                    <a:avLst/>
                    <a:gdLst>
                      <a:gd name="T0" fmla="*/ 0 w 776"/>
                      <a:gd name="T1" fmla="*/ 64 h 2368"/>
                      <a:gd name="T2" fmla="*/ 240 w 776"/>
                      <a:gd name="T3" fmla="*/ 16 h 2368"/>
                      <a:gd name="T4" fmla="*/ 96 w 776"/>
                      <a:gd name="T5" fmla="*/ 160 h 2368"/>
                      <a:gd name="T6" fmla="*/ 336 w 776"/>
                      <a:gd name="T7" fmla="*/ 160 h 2368"/>
                      <a:gd name="T8" fmla="*/ 192 w 776"/>
                      <a:gd name="T9" fmla="*/ 304 h 2368"/>
                      <a:gd name="T10" fmla="*/ 384 w 776"/>
                      <a:gd name="T11" fmla="*/ 352 h 2368"/>
                      <a:gd name="T12" fmla="*/ 288 w 776"/>
                      <a:gd name="T13" fmla="*/ 448 h 2368"/>
                      <a:gd name="T14" fmla="*/ 480 w 776"/>
                      <a:gd name="T15" fmla="*/ 496 h 2368"/>
                      <a:gd name="T16" fmla="*/ 384 w 776"/>
                      <a:gd name="T17" fmla="*/ 592 h 2368"/>
                      <a:gd name="T18" fmla="*/ 528 w 776"/>
                      <a:gd name="T19" fmla="*/ 640 h 2368"/>
                      <a:gd name="T20" fmla="*/ 480 w 776"/>
                      <a:gd name="T21" fmla="*/ 736 h 2368"/>
                      <a:gd name="T22" fmla="*/ 576 w 776"/>
                      <a:gd name="T23" fmla="*/ 832 h 2368"/>
                      <a:gd name="T24" fmla="*/ 576 w 776"/>
                      <a:gd name="T25" fmla="*/ 928 h 2368"/>
                      <a:gd name="T26" fmla="*/ 672 w 776"/>
                      <a:gd name="T27" fmla="*/ 1072 h 2368"/>
                      <a:gd name="T28" fmla="*/ 624 w 776"/>
                      <a:gd name="T29" fmla="*/ 1216 h 2368"/>
                      <a:gd name="T30" fmla="*/ 720 w 776"/>
                      <a:gd name="T31" fmla="*/ 1312 h 2368"/>
                      <a:gd name="T32" fmla="*/ 672 w 776"/>
                      <a:gd name="T33" fmla="*/ 1456 h 2368"/>
                      <a:gd name="T34" fmla="*/ 720 w 776"/>
                      <a:gd name="T35" fmla="*/ 1600 h 2368"/>
                      <a:gd name="T36" fmla="*/ 672 w 776"/>
                      <a:gd name="T37" fmla="*/ 1696 h 2368"/>
                      <a:gd name="T38" fmla="*/ 768 w 776"/>
                      <a:gd name="T39" fmla="*/ 1840 h 2368"/>
                      <a:gd name="T40" fmla="*/ 720 w 776"/>
                      <a:gd name="T41" fmla="*/ 1984 h 2368"/>
                      <a:gd name="T42" fmla="*/ 768 w 776"/>
                      <a:gd name="T43" fmla="*/ 2176 h 2368"/>
                      <a:gd name="T44" fmla="*/ 720 w 776"/>
                      <a:gd name="T45" fmla="*/ 2224 h 2368"/>
                      <a:gd name="T46" fmla="*/ 768 w 776"/>
                      <a:gd name="T47" fmla="*/ 2368 h 236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</a:cxnLst>
                    <a:rect l="0" t="0" r="r" b="b"/>
                    <a:pathLst>
                      <a:path w="776" h="2368">
                        <a:moveTo>
                          <a:pt x="0" y="64"/>
                        </a:moveTo>
                        <a:cubicBezTo>
                          <a:pt x="112" y="32"/>
                          <a:pt x="224" y="0"/>
                          <a:pt x="240" y="16"/>
                        </a:cubicBezTo>
                        <a:cubicBezTo>
                          <a:pt x="256" y="32"/>
                          <a:pt x="80" y="136"/>
                          <a:pt x="96" y="160"/>
                        </a:cubicBezTo>
                        <a:cubicBezTo>
                          <a:pt x="112" y="184"/>
                          <a:pt x="320" y="136"/>
                          <a:pt x="336" y="160"/>
                        </a:cubicBezTo>
                        <a:cubicBezTo>
                          <a:pt x="352" y="184"/>
                          <a:pt x="184" y="272"/>
                          <a:pt x="192" y="304"/>
                        </a:cubicBezTo>
                        <a:cubicBezTo>
                          <a:pt x="200" y="336"/>
                          <a:pt x="368" y="328"/>
                          <a:pt x="384" y="352"/>
                        </a:cubicBezTo>
                        <a:cubicBezTo>
                          <a:pt x="400" y="376"/>
                          <a:pt x="272" y="424"/>
                          <a:pt x="288" y="448"/>
                        </a:cubicBezTo>
                        <a:cubicBezTo>
                          <a:pt x="304" y="472"/>
                          <a:pt x="464" y="472"/>
                          <a:pt x="480" y="496"/>
                        </a:cubicBezTo>
                        <a:cubicBezTo>
                          <a:pt x="496" y="520"/>
                          <a:pt x="376" y="568"/>
                          <a:pt x="384" y="592"/>
                        </a:cubicBezTo>
                        <a:cubicBezTo>
                          <a:pt x="392" y="616"/>
                          <a:pt x="512" y="616"/>
                          <a:pt x="528" y="640"/>
                        </a:cubicBezTo>
                        <a:cubicBezTo>
                          <a:pt x="544" y="664"/>
                          <a:pt x="472" y="704"/>
                          <a:pt x="480" y="736"/>
                        </a:cubicBezTo>
                        <a:cubicBezTo>
                          <a:pt x="488" y="768"/>
                          <a:pt x="560" y="800"/>
                          <a:pt x="576" y="832"/>
                        </a:cubicBezTo>
                        <a:cubicBezTo>
                          <a:pt x="592" y="864"/>
                          <a:pt x="560" y="888"/>
                          <a:pt x="576" y="928"/>
                        </a:cubicBezTo>
                        <a:cubicBezTo>
                          <a:pt x="592" y="968"/>
                          <a:pt x="664" y="1024"/>
                          <a:pt x="672" y="1072"/>
                        </a:cubicBezTo>
                        <a:cubicBezTo>
                          <a:pt x="680" y="1120"/>
                          <a:pt x="616" y="1176"/>
                          <a:pt x="624" y="1216"/>
                        </a:cubicBezTo>
                        <a:cubicBezTo>
                          <a:pt x="632" y="1256"/>
                          <a:pt x="712" y="1272"/>
                          <a:pt x="720" y="1312"/>
                        </a:cubicBezTo>
                        <a:cubicBezTo>
                          <a:pt x="728" y="1352"/>
                          <a:pt x="672" y="1408"/>
                          <a:pt x="672" y="1456"/>
                        </a:cubicBezTo>
                        <a:cubicBezTo>
                          <a:pt x="672" y="1504"/>
                          <a:pt x="720" y="1560"/>
                          <a:pt x="720" y="1600"/>
                        </a:cubicBezTo>
                        <a:cubicBezTo>
                          <a:pt x="720" y="1640"/>
                          <a:pt x="664" y="1656"/>
                          <a:pt x="672" y="1696"/>
                        </a:cubicBezTo>
                        <a:cubicBezTo>
                          <a:pt x="680" y="1736"/>
                          <a:pt x="760" y="1792"/>
                          <a:pt x="768" y="1840"/>
                        </a:cubicBezTo>
                        <a:cubicBezTo>
                          <a:pt x="776" y="1888"/>
                          <a:pt x="720" y="1928"/>
                          <a:pt x="720" y="1984"/>
                        </a:cubicBezTo>
                        <a:cubicBezTo>
                          <a:pt x="720" y="2040"/>
                          <a:pt x="768" y="2136"/>
                          <a:pt x="768" y="2176"/>
                        </a:cubicBezTo>
                        <a:cubicBezTo>
                          <a:pt x="768" y="2216"/>
                          <a:pt x="720" y="2192"/>
                          <a:pt x="720" y="2224"/>
                        </a:cubicBezTo>
                        <a:cubicBezTo>
                          <a:pt x="720" y="2256"/>
                          <a:pt x="744" y="2312"/>
                          <a:pt x="768" y="2368"/>
                        </a:cubicBezTo>
                      </a:path>
                    </a:pathLst>
                  </a:custGeom>
                  <a:noFill/>
                  <a:ln w="9525">
                    <a:solidFill>
                      <a:schemeClr val="folHlink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solidFill>
                          <a:schemeClr val="accent1"/>
                        </a:solidFill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sp>
              <p:nvSpPr>
                <p:cNvPr id="343159" name="Freeform 119"/>
                <p:cNvSpPr>
                  <a:spLocks/>
                </p:cNvSpPr>
                <p:nvPr/>
              </p:nvSpPr>
              <p:spPr bwMode="hidden">
                <a:xfrm rot="20253369">
                  <a:off x="3280" y="1529"/>
                  <a:ext cx="442" cy="837"/>
                </a:xfrm>
                <a:custGeom>
                  <a:avLst/>
                  <a:gdLst>
                    <a:gd name="T0" fmla="*/ 0 w 776"/>
                    <a:gd name="T1" fmla="*/ 64 h 2368"/>
                    <a:gd name="T2" fmla="*/ 240 w 776"/>
                    <a:gd name="T3" fmla="*/ 16 h 2368"/>
                    <a:gd name="T4" fmla="*/ 96 w 776"/>
                    <a:gd name="T5" fmla="*/ 160 h 2368"/>
                    <a:gd name="T6" fmla="*/ 336 w 776"/>
                    <a:gd name="T7" fmla="*/ 160 h 2368"/>
                    <a:gd name="T8" fmla="*/ 192 w 776"/>
                    <a:gd name="T9" fmla="*/ 304 h 2368"/>
                    <a:gd name="T10" fmla="*/ 384 w 776"/>
                    <a:gd name="T11" fmla="*/ 352 h 2368"/>
                    <a:gd name="T12" fmla="*/ 288 w 776"/>
                    <a:gd name="T13" fmla="*/ 448 h 2368"/>
                    <a:gd name="T14" fmla="*/ 480 w 776"/>
                    <a:gd name="T15" fmla="*/ 496 h 2368"/>
                    <a:gd name="T16" fmla="*/ 384 w 776"/>
                    <a:gd name="T17" fmla="*/ 592 h 2368"/>
                    <a:gd name="T18" fmla="*/ 528 w 776"/>
                    <a:gd name="T19" fmla="*/ 640 h 2368"/>
                    <a:gd name="T20" fmla="*/ 480 w 776"/>
                    <a:gd name="T21" fmla="*/ 736 h 2368"/>
                    <a:gd name="T22" fmla="*/ 576 w 776"/>
                    <a:gd name="T23" fmla="*/ 832 h 2368"/>
                    <a:gd name="T24" fmla="*/ 576 w 776"/>
                    <a:gd name="T25" fmla="*/ 928 h 2368"/>
                    <a:gd name="T26" fmla="*/ 672 w 776"/>
                    <a:gd name="T27" fmla="*/ 1072 h 2368"/>
                    <a:gd name="T28" fmla="*/ 624 w 776"/>
                    <a:gd name="T29" fmla="*/ 1216 h 2368"/>
                    <a:gd name="T30" fmla="*/ 720 w 776"/>
                    <a:gd name="T31" fmla="*/ 1312 h 2368"/>
                    <a:gd name="T32" fmla="*/ 672 w 776"/>
                    <a:gd name="T33" fmla="*/ 1456 h 2368"/>
                    <a:gd name="T34" fmla="*/ 720 w 776"/>
                    <a:gd name="T35" fmla="*/ 1600 h 2368"/>
                    <a:gd name="T36" fmla="*/ 672 w 776"/>
                    <a:gd name="T37" fmla="*/ 1696 h 2368"/>
                    <a:gd name="T38" fmla="*/ 768 w 776"/>
                    <a:gd name="T39" fmla="*/ 1840 h 2368"/>
                    <a:gd name="T40" fmla="*/ 720 w 776"/>
                    <a:gd name="T41" fmla="*/ 1984 h 2368"/>
                    <a:gd name="T42" fmla="*/ 768 w 776"/>
                    <a:gd name="T43" fmla="*/ 2176 h 2368"/>
                    <a:gd name="T44" fmla="*/ 720 w 776"/>
                    <a:gd name="T45" fmla="*/ 2224 h 2368"/>
                    <a:gd name="T46" fmla="*/ 768 w 776"/>
                    <a:gd name="T47" fmla="*/ 2368 h 23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776" h="2368">
                      <a:moveTo>
                        <a:pt x="0" y="64"/>
                      </a:moveTo>
                      <a:cubicBezTo>
                        <a:pt x="112" y="32"/>
                        <a:pt x="224" y="0"/>
                        <a:pt x="240" y="16"/>
                      </a:cubicBezTo>
                      <a:cubicBezTo>
                        <a:pt x="256" y="32"/>
                        <a:pt x="80" y="136"/>
                        <a:pt x="96" y="160"/>
                      </a:cubicBezTo>
                      <a:cubicBezTo>
                        <a:pt x="112" y="184"/>
                        <a:pt x="320" y="136"/>
                        <a:pt x="336" y="160"/>
                      </a:cubicBezTo>
                      <a:cubicBezTo>
                        <a:pt x="352" y="184"/>
                        <a:pt x="184" y="272"/>
                        <a:pt x="192" y="304"/>
                      </a:cubicBezTo>
                      <a:cubicBezTo>
                        <a:pt x="200" y="336"/>
                        <a:pt x="368" y="328"/>
                        <a:pt x="384" y="352"/>
                      </a:cubicBezTo>
                      <a:cubicBezTo>
                        <a:pt x="400" y="376"/>
                        <a:pt x="272" y="424"/>
                        <a:pt x="288" y="448"/>
                      </a:cubicBezTo>
                      <a:cubicBezTo>
                        <a:pt x="304" y="472"/>
                        <a:pt x="464" y="472"/>
                        <a:pt x="480" y="496"/>
                      </a:cubicBezTo>
                      <a:cubicBezTo>
                        <a:pt x="496" y="520"/>
                        <a:pt x="376" y="568"/>
                        <a:pt x="384" y="592"/>
                      </a:cubicBezTo>
                      <a:cubicBezTo>
                        <a:pt x="392" y="616"/>
                        <a:pt x="512" y="616"/>
                        <a:pt x="528" y="640"/>
                      </a:cubicBezTo>
                      <a:cubicBezTo>
                        <a:pt x="544" y="664"/>
                        <a:pt x="472" y="704"/>
                        <a:pt x="480" y="736"/>
                      </a:cubicBezTo>
                      <a:cubicBezTo>
                        <a:pt x="488" y="768"/>
                        <a:pt x="560" y="800"/>
                        <a:pt x="576" y="832"/>
                      </a:cubicBezTo>
                      <a:cubicBezTo>
                        <a:pt x="592" y="864"/>
                        <a:pt x="560" y="888"/>
                        <a:pt x="576" y="928"/>
                      </a:cubicBezTo>
                      <a:cubicBezTo>
                        <a:pt x="592" y="968"/>
                        <a:pt x="664" y="1024"/>
                        <a:pt x="672" y="1072"/>
                      </a:cubicBezTo>
                      <a:cubicBezTo>
                        <a:pt x="680" y="1120"/>
                        <a:pt x="616" y="1176"/>
                        <a:pt x="624" y="1216"/>
                      </a:cubicBezTo>
                      <a:cubicBezTo>
                        <a:pt x="632" y="1256"/>
                        <a:pt x="712" y="1272"/>
                        <a:pt x="720" y="1312"/>
                      </a:cubicBezTo>
                      <a:cubicBezTo>
                        <a:pt x="728" y="1352"/>
                        <a:pt x="672" y="1408"/>
                        <a:pt x="672" y="1456"/>
                      </a:cubicBezTo>
                      <a:cubicBezTo>
                        <a:pt x="672" y="1504"/>
                        <a:pt x="720" y="1560"/>
                        <a:pt x="720" y="1600"/>
                      </a:cubicBezTo>
                      <a:cubicBezTo>
                        <a:pt x="720" y="1640"/>
                        <a:pt x="664" y="1656"/>
                        <a:pt x="672" y="1696"/>
                      </a:cubicBezTo>
                      <a:cubicBezTo>
                        <a:pt x="680" y="1736"/>
                        <a:pt x="760" y="1792"/>
                        <a:pt x="768" y="1840"/>
                      </a:cubicBezTo>
                      <a:cubicBezTo>
                        <a:pt x="776" y="1888"/>
                        <a:pt x="720" y="1928"/>
                        <a:pt x="720" y="1984"/>
                      </a:cubicBezTo>
                      <a:cubicBezTo>
                        <a:pt x="720" y="2040"/>
                        <a:pt x="768" y="2136"/>
                        <a:pt x="768" y="2176"/>
                      </a:cubicBezTo>
                      <a:cubicBezTo>
                        <a:pt x="768" y="2216"/>
                        <a:pt x="720" y="2192"/>
                        <a:pt x="720" y="2224"/>
                      </a:cubicBezTo>
                      <a:cubicBezTo>
                        <a:pt x="720" y="2256"/>
                        <a:pt x="744" y="2312"/>
                        <a:pt x="768" y="2368"/>
                      </a:cubicBezTo>
                    </a:path>
                  </a:pathLst>
                </a:custGeom>
                <a:noFill/>
                <a:ln w="9525">
                  <a:solidFill>
                    <a:schemeClr val="accent2"/>
                  </a:solidFill>
                  <a:round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CA"/>
                </a:p>
              </p:txBody>
            </p:sp>
          </p:grpSp>
        </p:grpSp>
        <p:grpSp>
          <p:nvGrpSpPr>
            <p:cNvPr id="343160" name="Group 120"/>
            <p:cNvGrpSpPr>
              <a:grpSpLocks/>
            </p:cNvGrpSpPr>
            <p:nvPr/>
          </p:nvGrpSpPr>
          <p:grpSpPr bwMode="auto">
            <a:xfrm>
              <a:off x="1476" y="449"/>
              <a:ext cx="4038" cy="2966"/>
              <a:chOff x="210" y="337"/>
              <a:chExt cx="5198" cy="3818"/>
            </a:xfrm>
          </p:grpSpPr>
          <p:sp>
            <p:nvSpPr>
              <p:cNvPr id="343161" name="Freeform 121"/>
              <p:cNvSpPr>
                <a:spLocks/>
              </p:cNvSpPr>
              <p:nvPr/>
            </p:nvSpPr>
            <p:spPr bwMode="hidden">
              <a:xfrm flipH="1">
                <a:off x="1934" y="2382"/>
                <a:ext cx="485" cy="1479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62" name="Arc 122"/>
              <p:cNvSpPr>
                <a:spLocks/>
              </p:cNvSpPr>
              <p:nvPr/>
            </p:nvSpPr>
            <p:spPr bwMode="hidden">
              <a:xfrm flipH="1">
                <a:off x="1054" y="1851"/>
                <a:ext cx="2122" cy="2304"/>
              </a:xfrm>
              <a:custGeom>
                <a:avLst/>
                <a:gdLst>
                  <a:gd name="G0" fmla="+- 0 0 0"/>
                  <a:gd name="G1" fmla="+- 20897 0 0"/>
                  <a:gd name="G2" fmla="+- 21600 0 0"/>
                  <a:gd name="T0" fmla="*/ 5467 w 21600"/>
                  <a:gd name="T1" fmla="*/ 0 h 21602"/>
                  <a:gd name="T2" fmla="*/ 21589 w 21600"/>
                  <a:gd name="T3" fmla="*/ 21602 h 21602"/>
                  <a:gd name="T4" fmla="*/ 0 w 21600"/>
                  <a:gd name="T5" fmla="*/ 20897 h 216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1600" h="21602" fill="none" extrusionOk="0">
                    <a:moveTo>
                      <a:pt x="5466" y="0"/>
                    </a:moveTo>
                    <a:cubicBezTo>
                      <a:pt x="14970" y="2486"/>
                      <a:pt x="21600" y="11073"/>
                      <a:pt x="21600" y="20897"/>
                    </a:cubicBezTo>
                    <a:cubicBezTo>
                      <a:pt x="21600" y="21132"/>
                      <a:pt x="21596" y="21367"/>
                      <a:pt x="21588" y="21601"/>
                    </a:cubicBezTo>
                  </a:path>
                  <a:path w="21600" h="21602" stroke="0" extrusionOk="0">
                    <a:moveTo>
                      <a:pt x="5466" y="0"/>
                    </a:moveTo>
                    <a:cubicBezTo>
                      <a:pt x="14970" y="2486"/>
                      <a:pt x="21600" y="11073"/>
                      <a:pt x="21600" y="20897"/>
                    </a:cubicBezTo>
                    <a:cubicBezTo>
                      <a:pt x="21600" y="21132"/>
                      <a:pt x="21596" y="21367"/>
                      <a:pt x="21588" y="21601"/>
                    </a:cubicBezTo>
                    <a:lnTo>
                      <a:pt x="0" y="20897"/>
                    </a:lnTo>
                    <a:close/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63" name="Arc 123"/>
              <p:cNvSpPr>
                <a:spLocks/>
              </p:cNvSpPr>
              <p:nvPr/>
            </p:nvSpPr>
            <p:spPr bwMode="hidden">
              <a:xfrm flipH="1">
                <a:off x="1266" y="1480"/>
                <a:ext cx="1244" cy="2379"/>
              </a:xfrm>
              <a:custGeom>
                <a:avLst/>
                <a:gdLst>
                  <a:gd name="G0" fmla="+- 7340 0 0"/>
                  <a:gd name="G1" fmla="+- 21600 0 0"/>
                  <a:gd name="G2" fmla="+- 21600 0 0"/>
                  <a:gd name="T0" fmla="*/ 0 w 28940"/>
                  <a:gd name="T1" fmla="*/ 1285 h 22305"/>
                  <a:gd name="T2" fmla="*/ 28929 w 28940"/>
                  <a:gd name="T3" fmla="*/ 22305 h 22305"/>
                  <a:gd name="T4" fmla="*/ 7340 w 28940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8940" h="22305" fill="none" extrusionOk="0">
                    <a:moveTo>
                      <a:pt x="0" y="1285"/>
                    </a:moveTo>
                    <a:cubicBezTo>
                      <a:pt x="2353" y="434"/>
                      <a:pt x="4837" y="-1"/>
                      <a:pt x="7340" y="0"/>
                    </a:cubicBezTo>
                    <a:cubicBezTo>
                      <a:pt x="19269" y="0"/>
                      <a:pt x="28940" y="9670"/>
                      <a:pt x="28940" y="21600"/>
                    </a:cubicBezTo>
                    <a:cubicBezTo>
                      <a:pt x="28940" y="21835"/>
                      <a:pt x="28936" y="22070"/>
                      <a:pt x="28928" y="22304"/>
                    </a:cubicBezTo>
                  </a:path>
                  <a:path w="28940" h="22305" stroke="0" extrusionOk="0">
                    <a:moveTo>
                      <a:pt x="0" y="1285"/>
                    </a:moveTo>
                    <a:cubicBezTo>
                      <a:pt x="2353" y="434"/>
                      <a:pt x="4837" y="-1"/>
                      <a:pt x="7340" y="0"/>
                    </a:cubicBezTo>
                    <a:cubicBezTo>
                      <a:pt x="19269" y="0"/>
                      <a:pt x="28940" y="9670"/>
                      <a:pt x="28940" y="21600"/>
                    </a:cubicBezTo>
                    <a:cubicBezTo>
                      <a:pt x="28940" y="21835"/>
                      <a:pt x="28936" y="22070"/>
                      <a:pt x="28928" y="22304"/>
                    </a:cubicBezTo>
                    <a:lnTo>
                      <a:pt x="7340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64" name="Arc 124"/>
              <p:cNvSpPr>
                <a:spLocks/>
              </p:cNvSpPr>
              <p:nvPr/>
            </p:nvSpPr>
            <p:spPr bwMode="hidden">
              <a:xfrm flipH="1">
                <a:off x="210" y="1168"/>
                <a:ext cx="2376" cy="2379"/>
              </a:xfrm>
              <a:custGeom>
                <a:avLst/>
                <a:gdLst>
                  <a:gd name="G0" fmla="+- 12855 0 0"/>
                  <a:gd name="G1" fmla="+- 21600 0 0"/>
                  <a:gd name="G2" fmla="+- 21600 0 0"/>
                  <a:gd name="T0" fmla="*/ 0 w 34455"/>
                  <a:gd name="T1" fmla="*/ 4241 h 22305"/>
                  <a:gd name="T2" fmla="*/ 34444 w 34455"/>
                  <a:gd name="T3" fmla="*/ 22305 h 22305"/>
                  <a:gd name="T4" fmla="*/ 12855 w 34455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4455" h="22305" fill="none" extrusionOk="0">
                    <a:moveTo>
                      <a:pt x="0" y="4241"/>
                    </a:moveTo>
                    <a:cubicBezTo>
                      <a:pt x="3720" y="1486"/>
                      <a:pt x="8226" y="-1"/>
                      <a:pt x="12855" y="0"/>
                    </a:cubicBezTo>
                    <a:cubicBezTo>
                      <a:pt x="24784" y="0"/>
                      <a:pt x="34455" y="9670"/>
                      <a:pt x="34455" y="21600"/>
                    </a:cubicBezTo>
                    <a:cubicBezTo>
                      <a:pt x="34455" y="21835"/>
                      <a:pt x="34451" y="22070"/>
                      <a:pt x="34443" y="22304"/>
                    </a:cubicBezTo>
                  </a:path>
                  <a:path w="34455" h="22305" stroke="0" extrusionOk="0">
                    <a:moveTo>
                      <a:pt x="0" y="4241"/>
                    </a:moveTo>
                    <a:cubicBezTo>
                      <a:pt x="3720" y="1486"/>
                      <a:pt x="8226" y="-1"/>
                      <a:pt x="12855" y="0"/>
                    </a:cubicBezTo>
                    <a:cubicBezTo>
                      <a:pt x="24784" y="0"/>
                      <a:pt x="34455" y="9670"/>
                      <a:pt x="34455" y="21600"/>
                    </a:cubicBezTo>
                    <a:cubicBezTo>
                      <a:pt x="34455" y="21835"/>
                      <a:pt x="34451" y="22070"/>
                      <a:pt x="34443" y="22304"/>
                    </a:cubicBezTo>
                    <a:lnTo>
                      <a:pt x="12855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65" name="Arc 125"/>
              <p:cNvSpPr>
                <a:spLocks/>
              </p:cNvSpPr>
              <p:nvPr/>
            </p:nvSpPr>
            <p:spPr bwMode="hidden">
              <a:xfrm>
                <a:off x="2840" y="1503"/>
                <a:ext cx="381" cy="2379"/>
              </a:xfrm>
              <a:custGeom>
                <a:avLst/>
                <a:gdLst>
                  <a:gd name="G0" fmla="+- 13212 0 0"/>
                  <a:gd name="G1" fmla="+- 21600 0 0"/>
                  <a:gd name="G2" fmla="+- 21600 0 0"/>
                  <a:gd name="T0" fmla="*/ 0 w 34812"/>
                  <a:gd name="T1" fmla="*/ 4512 h 22305"/>
                  <a:gd name="T2" fmla="*/ 34801 w 34812"/>
                  <a:gd name="T3" fmla="*/ 22305 h 22305"/>
                  <a:gd name="T4" fmla="*/ 13212 w 34812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4812" h="22305" fill="none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</a:path>
                  <a:path w="34812" h="22305" stroke="0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  <a:lnTo>
                      <a:pt x="13212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66" name="Arc 126"/>
              <p:cNvSpPr>
                <a:spLocks/>
              </p:cNvSpPr>
              <p:nvPr/>
            </p:nvSpPr>
            <p:spPr bwMode="hidden">
              <a:xfrm>
                <a:off x="2940" y="1492"/>
                <a:ext cx="1004" cy="2379"/>
              </a:xfrm>
              <a:custGeom>
                <a:avLst/>
                <a:gdLst>
                  <a:gd name="G0" fmla="+- 13212 0 0"/>
                  <a:gd name="G1" fmla="+- 21600 0 0"/>
                  <a:gd name="G2" fmla="+- 21600 0 0"/>
                  <a:gd name="T0" fmla="*/ 0 w 34812"/>
                  <a:gd name="T1" fmla="*/ 4512 h 22305"/>
                  <a:gd name="T2" fmla="*/ 34801 w 34812"/>
                  <a:gd name="T3" fmla="*/ 22305 h 22305"/>
                  <a:gd name="T4" fmla="*/ 13212 w 34812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4812" h="22305" fill="none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</a:path>
                  <a:path w="34812" h="22305" stroke="0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  <a:lnTo>
                      <a:pt x="13212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67" name="Freeform 127"/>
              <p:cNvSpPr>
                <a:spLocks/>
              </p:cNvSpPr>
              <p:nvPr/>
            </p:nvSpPr>
            <p:spPr bwMode="hidden">
              <a:xfrm>
                <a:off x="3301" y="2635"/>
                <a:ext cx="485" cy="1479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68" name="Freeform 128"/>
              <p:cNvSpPr>
                <a:spLocks/>
              </p:cNvSpPr>
              <p:nvPr/>
            </p:nvSpPr>
            <p:spPr bwMode="hidden">
              <a:xfrm rot="19660755" flipV="1">
                <a:off x="2546" y="2150"/>
                <a:ext cx="442" cy="837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69" name="Freeform 129"/>
              <p:cNvSpPr>
                <a:spLocks/>
              </p:cNvSpPr>
              <p:nvPr/>
            </p:nvSpPr>
            <p:spPr bwMode="hidden">
              <a:xfrm flipH="1">
                <a:off x="489" y="2504"/>
                <a:ext cx="1085" cy="1524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70" name="Freeform 130"/>
              <p:cNvSpPr>
                <a:spLocks/>
              </p:cNvSpPr>
              <p:nvPr/>
            </p:nvSpPr>
            <p:spPr bwMode="hidden">
              <a:xfrm flipH="1">
                <a:off x="1000" y="893"/>
                <a:ext cx="696" cy="1524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71" name="Freeform 131"/>
              <p:cNvSpPr>
                <a:spLocks/>
              </p:cNvSpPr>
              <p:nvPr/>
            </p:nvSpPr>
            <p:spPr bwMode="hidden">
              <a:xfrm>
                <a:off x="4401" y="2280"/>
                <a:ext cx="1007" cy="1601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72" name="Freeform 132"/>
              <p:cNvSpPr>
                <a:spLocks/>
              </p:cNvSpPr>
              <p:nvPr/>
            </p:nvSpPr>
            <p:spPr bwMode="hidden">
              <a:xfrm>
                <a:off x="3878" y="1470"/>
                <a:ext cx="1518" cy="1067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73" name="Freeform 133"/>
              <p:cNvSpPr>
                <a:spLocks/>
              </p:cNvSpPr>
              <p:nvPr/>
            </p:nvSpPr>
            <p:spPr bwMode="hidden">
              <a:xfrm>
                <a:off x="3934" y="337"/>
                <a:ext cx="663" cy="1434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3174" name="Freeform 134"/>
              <p:cNvSpPr>
                <a:spLocks/>
              </p:cNvSpPr>
              <p:nvPr/>
            </p:nvSpPr>
            <p:spPr bwMode="hidden">
              <a:xfrm rot="1346631" flipH="1">
                <a:off x="1702" y="1506"/>
                <a:ext cx="442" cy="837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</p:grpSp>
      </p:grpSp>
      <p:sp>
        <p:nvSpPr>
          <p:cNvPr id="343175" name="Rectangle 135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27213"/>
            <a:ext cx="7772400" cy="1627187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343176" name="Rectangle 136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  <p:sp>
        <p:nvSpPr>
          <p:cNvPr id="343177" name="Rectangle 137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43178" name="Rectangle 138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43179" name="Rectangle 139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B7DBF4E9-222C-496C-906F-F3DA8BEBA5D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random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2018" name="Group 1026"/>
          <p:cNvGrpSpPr>
            <a:grpSpLocks/>
          </p:cNvGrpSpPr>
          <p:nvPr/>
        </p:nvGrpSpPr>
        <p:grpSpPr bwMode="auto">
          <a:xfrm>
            <a:off x="6303963" y="0"/>
            <a:ext cx="2840037" cy="3254375"/>
            <a:chOff x="3115" y="0"/>
            <a:chExt cx="2170" cy="2486"/>
          </a:xfrm>
        </p:grpSpPr>
        <p:grpSp>
          <p:nvGrpSpPr>
            <p:cNvPr id="342019" name="Group 1027"/>
            <p:cNvGrpSpPr>
              <a:grpSpLocks/>
            </p:cNvGrpSpPr>
            <p:nvPr/>
          </p:nvGrpSpPr>
          <p:grpSpPr bwMode="auto">
            <a:xfrm>
              <a:off x="4080" y="1910"/>
              <a:ext cx="768" cy="576"/>
              <a:chOff x="0" y="0"/>
              <a:chExt cx="768" cy="576"/>
            </a:xfrm>
          </p:grpSpPr>
          <p:sp>
            <p:nvSpPr>
              <p:cNvPr id="342020" name="Oval 1028"/>
              <p:cNvSpPr>
                <a:spLocks noChangeArrowheads="1"/>
              </p:cNvSpPr>
              <p:nvPr/>
            </p:nvSpPr>
            <p:spPr bwMode="hidden">
              <a:xfrm>
                <a:off x="0" y="0"/>
                <a:ext cx="768" cy="576"/>
              </a:xfrm>
              <a:prstGeom prst="ellipse">
                <a:avLst/>
              </a:prstGeom>
              <a:gradFill rotWithShape="0">
                <a:gsLst>
                  <a:gs pos="0">
                    <a:schemeClr val="bg2"/>
                  </a:gs>
                  <a:gs pos="100000">
                    <a:schemeClr val="bg1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021" name="Oval 1029"/>
              <p:cNvSpPr>
                <a:spLocks noChangeArrowheads="1"/>
              </p:cNvSpPr>
              <p:nvPr/>
            </p:nvSpPr>
            <p:spPr bwMode="hidden">
              <a:xfrm>
                <a:off x="276" y="252"/>
                <a:ext cx="185" cy="108"/>
              </a:xfrm>
              <a:prstGeom prst="ellipse">
                <a:avLst/>
              </a:prstGeom>
              <a:gradFill rotWithShape="0">
                <a:gsLst>
                  <a:gs pos="0">
                    <a:schemeClr val="accent1"/>
                  </a:gs>
                  <a:gs pos="100000">
                    <a:schemeClr val="bg2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</p:grpSp>
        <p:grpSp>
          <p:nvGrpSpPr>
            <p:cNvPr id="342022" name="Group 1030"/>
            <p:cNvGrpSpPr>
              <a:grpSpLocks/>
            </p:cNvGrpSpPr>
            <p:nvPr/>
          </p:nvGrpSpPr>
          <p:grpSpPr bwMode="auto">
            <a:xfrm>
              <a:off x="4257" y="1103"/>
              <a:ext cx="768" cy="576"/>
              <a:chOff x="0" y="0"/>
              <a:chExt cx="768" cy="576"/>
            </a:xfrm>
          </p:grpSpPr>
          <p:sp>
            <p:nvSpPr>
              <p:cNvPr id="342023" name="Oval 1031"/>
              <p:cNvSpPr>
                <a:spLocks noChangeArrowheads="1"/>
              </p:cNvSpPr>
              <p:nvPr/>
            </p:nvSpPr>
            <p:spPr bwMode="hidden">
              <a:xfrm>
                <a:off x="0" y="0"/>
                <a:ext cx="768" cy="576"/>
              </a:xfrm>
              <a:prstGeom prst="ellipse">
                <a:avLst/>
              </a:prstGeom>
              <a:gradFill rotWithShape="0">
                <a:gsLst>
                  <a:gs pos="0">
                    <a:schemeClr val="bg2"/>
                  </a:gs>
                  <a:gs pos="100000">
                    <a:schemeClr val="bg1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024" name="Oval 1032"/>
              <p:cNvSpPr>
                <a:spLocks noChangeArrowheads="1"/>
              </p:cNvSpPr>
              <p:nvPr/>
            </p:nvSpPr>
            <p:spPr bwMode="hidden">
              <a:xfrm>
                <a:off x="276" y="252"/>
                <a:ext cx="185" cy="108"/>
              </a:xfrm>
              <a:prstGeom prst="ellipse">
                <a:avLst/>
              </a:prstGeom>
              <a:gradFill rotWithShape="0">
                <a:gsLst>
                  <a:gs pos="0">
                    <a:schemeClr val="accent1"/>
                  </a:gs>
                  <a:gs pos="100000">
                    <a:schemeClr val="bg2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</p:grpSp>
        <p:grpSp>
          <p:nvGrpSpPr>
            <p:cNvPr id="342025" name="Group 1033"/>
            <p:cNvGrpSpPr>
              <a:grpSpLocks/>
            </p:cNvGrpSpPr>
            <p:nvPr/>
          </p:nvGrpSpPr>
          <p:grpSpPr bwMode="auto">
            <a:xfrm>
              <a:off x="3134" y="0"/>
              <a:ext cx="768" cy="576"/>
              <a:chOff x="0" y="0"/>
              <a:chExt cx="768" cy="576"/>
            </a:xfrm>
          </p:grpSpPr>
          <p:sp>
            <p:nvSpPr>
              <p:cNvPr id="342026" name="Oval 1034"/>
              <p:cNvSpPr>
                <a:spLocks noChangeArrowheads="1"/>
              </p:cNvSpPr>
              <p:nvPr/>
            </p:nvSpPr>
            <p:spPr bwMode="hidden">
              <a:xfrm>
                <a:off x="0" y="0"/>
                <a:ext cx="768" cy="576"/>
              </a:xfrm>
              <a:prstGeom prst="ellipse">
                <a:avLst/>
              </a:prstGeom>
              <a:gradFill rotWithShape="0">
                <a:gsLst>
                  <a:gs pos="0">
                    <a:schemeClr val="bg2"/>
                  </a:gs>
                  <a:gs pos="100000">
                    <a:schemeClr val="bg1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027" name="Oval 1035"/>
              <p:cNvSpPr>
                <a:spLocks noChangeArrowheads="1"/>
              </p:cNvSpPr>
              <p:nvPr/>
            </p:nvSpPr>
            <p:spPr bwMode="hidden">
              <a:xfrm>
                <a:off x="276" y="252"/>
                <a:ext cx="185" cy="108"/>
              </a:xfrm>
              <a:prstGeom prst="ellipse">
                <a:avLst/>
              </a:prstGeom>
              <a:gradFill rotWithShape="0">
                <a:gsLst>
                  <a:gs pos="0">
                    <a:schemeClr val="accent1"/>
                  </a:gs>
                  <a:gs pos="100000">
                    <a:schemeClr val="bg2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</p:grpSp>
        <p:grpSp>
          <p:nvGrpSpPr>
            <p:cNvPr id="342028" name="Group 1036"/>
            <p:cNvGrpSpPr>
              <a:grpSpLocks/>
            </p:cNvGrpSpPr>
            <p:nvPr/>
          </p:nvGrpSpPr>
          <p:grpSpPr bwMode="auto">
            <a:xfrm>
              <a:off x="3115" y="0"/>
              <a:ext cx="2170" cy="1702"/>
              <a:chOff x="3115" y="0"/>
              <a:chExt cx="2170" cy="1702"/>
            </a:xfrm>
          </p:grpSpPr>
          <p:grpSp>
            <p:nvGrpSpPr>
              <p:cNvPr id="342029" name="Group 1037"/>
              <p:cNvGrpSpPr>
                <a:grpSpLocks/>
              </p:cNvGrpSpPr>
              <p:nvPr/>
            </p:nvGrpSpPr>
            <p:grpSpPr bwMode="auto">
              <a:xfrm>
                <a:off x="3640" y="308"/>
                <a:ext cx="1145" cy="844"/>
                <a:chOff x="1265" y="814"/>
                <a:chExt cx="2919" cy="2151"/>
              </a:xfrm>
            </p:grpSpPr>
            <p:sp>
              <p:nvSpPr>
                <p:cNvPr id="342030" name="Oval 1038"/>
                <p:cNvSpPr>
                  <a:spLocks noChangeArrowheads="1"/>
                </p:cNvSpPr>
                <p:nvPr/>
              </p:nvSpPr>
              <p:spPr bwMode="hidden">
                <a:xfrm>
                  <a:off x="1265" y="814"/>
                  <a:ext cx="2919" cy="2151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2"/>
                    </a:gs>
                    <a:gs pos="100000">
                      <a:schemeClr val="bg1"/>
                    </a:gs>
                  </a:gsLst>
                  <a:path path="shape">
                    <a:fillToRect l="50000" t="50000" r="50000" b="50000"/>
                  </a:path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CA"/>
                </a:p>
              </p:txBody>
            </p:sp>
            <p:sp>
              <p:nvSpPr>
                <p:cNvPr id="342031" name="Oval 1039"/>
                <p:cNvSpPr>
                  <a:spLocks noChangeArrowheads="1"/>
                </p:cNvSpPr>
                <p:nvPr/>
              </p:nvSpPr>
              <p:spPr bwMode="hidden">
                <a:xfrm>
                  <a:off x="2380" y="1601"/>
                  <a:ext cx="579" cy="406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2"/>
                    </a:gs>
                  </a:gsLst>
                  <a:path path="shape">
                    <a:fillToRect l="50000" t="50000" r="50000" b="50000"/>
                  </a:path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CA"/>
                </a:p>
              </p:txBody>
            </p:sp>
          </p:grpSp>
          <p:grpSp>
            <p:nvGrpSpPr>
              <p:cNvPr id="342032" name="Group 1040"/>
              <p:cNvGrpSpPr>
                <a:grpSpLocks/>
              </p:cNvGrpSpPr>
              <p:nvPr/>
            </p:nvGrpSpPr>
            <p:grpSpPr bwMode="auto">
              <a:xfrm>
                <a:off x="3115" y="0"/>
                <a:ext cx="2145" cy="1702"/>
                <a:chOff x="3115" y="0"/>
                <a:chExt cx="2145" cy="1702"/>
              </a:xfrm>
            </p:grpSpPr>
            <p:grpSp>
              <p:nvGrpSpPr>
                <p:cNvPr id="342033" name="Group 1041"/>
                <p:cNvGrpSpPr>
                  <a:grpSpLocks/>
                </p:cNvGrpSpPr>
                <p:nvPr/>
              </p:nvGrpSpPr>
              <p:grpSpPr bwMode="auto">
                <a:xfrm>
                  <a:off x="4505" y="589"/>
                  <a:ext cx="493" cy="912"/>
                  <a:chOff x="3471" y="1530"/>
                  <a:chExt cx="1258" cy="2327"/>
                </a:xfrm>
              </p:grpSpPr>
              <p:sp>
                <p:nvSpPr>
                  <p:cNvPr id="342034" name="Freeform 1042"/>
                  <p:cNvSpPr>
                    <a:spLocks/>
                  </p:cNvSpPr>
                  <p:nvPr/>
                </p:nvSpPr>
                <p:spPr bwMode="hidden">
                  <a:xfrm rot="2711884">
                    <a:off x="2765" y="2236"/>
                    <a:ext cx="1724" cy="312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35" name="Freeform 1043"/>
                  <p:cNvSpPr>
                    <a:spLocks/>
                  </p:cNvSpPr>
                  <p:nvPr/>
                </p:nvSpPr>
                <p:spPr bwMode="hidden">
                  <a:xfrm rot="2711884">
                    <a:off x="4021" y="3150"/>
                    <a:ext cx="925" cy="490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36" name="Group 1044"/>
                <p:cNvGrpSpPr>
                  <a:grpSpLocks/>
                </p:cNvGrpSpPr>
                <p:nvPr/>
              </p:nvGrpSpPr>
              <p:grpSpPr bwMode="auto">
                <a:xfrm>
                  <a:off x="4267" y="781"/>
                  <a:ext cx="966" cy="522"/>
                  <a:chOff x="2864" y="2019"/>
                  <a:chExt cx="2463" cy="1332"/>
                </a:xfrm>
              </p:grpSpPr>
              <p:sp>
                <p:nvSpPr>
                  <p:cNvPr id="342037" name="Freeform 1045"/>
                  <p:cNvSpPr>
                    <a:spLocks/>
                  </p:cNvSpPr>
                  <p:nvPr/>
                </p:nvSpPr>
                <p:spPr bwMode="hidden">
                  <a:xfrm rot="2104081">
                    <a:off x="2864" y="2019"/>
                    <a:ext cx="1814" cy="347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38" name="Freeform 1046"/>
                  <p:cNvSpPr>
                    <a:spLocks/>
                  </p:cNvSpPr>
                  <p:nvPr/>
                </p:nvSpPr>
                <p:spPr bwMode="hidden">
                  <a:xfrm rot="2104081">
                    <a:off x="4353" y="2806"/>
                    <a:ext cx="974" cy="545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39" name="Group 1047"/>
                <p:cNvGrpSpPr>
                  <a:grpSpLocks/>
                </p:cNvGrpSpPr>
                <p:nvPr/>
              </p:nvGrpSpPr>
              <p:grpSpPr bwMode="auto">
                <a:xfrm>
                  <a:off x="4280" y="707"/>
                  <a:ext cx="971" cy="417"/>
                  <a:chOff x="2897" y="1832"/>
                  <a:chExt cx="2477" cy="1064"/>
                </a:xfrm>
              </p:grpSpPr>
              <p:sp>
                <p:nvSpPr>
                  <p:cNvPr id="342040" name="Freeform 1048"/>
                  <p:cNvSpPr>
                    <a:spLocks/>
                  </p:cNvSpPr>
                  <p:nvPr/>
                </p:nvSpPr>
                <p:spPr bwMode="hidden">
                  <a:xfrm rot="1582915">
                    <a:off x="2897" y="1832"/>
                    <a:ext cx="1736" cy="304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41" name="Freeform 1049"/>
                  <p:cNvSpPr>
                    <a:spLocks/>
                  </p:cNvSpPr>
                  <p:nvPr/>
                </p:nvSpPr>
                <p:spPr bwMode="hidden">
                  <a:xfrm rot="1582915">
                    <a:off x="4442" y="2420"/>
                    <a:ext cx="932" cy="476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42" name="Group 1050"/>
                <p:cNvGrpSpPr>
                  <a:grpSpLocks/>
                </p:cNvGrpSpPr>
                <p:nvPr/>
              </p:nvGrpSpPr>
              <p:grpSpPr bwMode="auto">
                <a:xfrm>
                  <a:off x="4291" y="630"/>
                  <a:ext cx="969" cy="364"/>
                  <a:chOff x="2924" y="1636"/>
                  <a:chExt cx="2472" cy="927"/>
                </a:xfrm>
              </p:grpSpPr>
              <p:sp>
                <p:nvSpPr>
                  <p:cNvPr id="342043" name="Freeform 1051"/>
                  <p:cNvSpPr>
                    <a:spLocks/>
                  </p:cNvSpPr>
                  <p:nvPr/>
                </p:nvSpPr>
                <p:spPr bwMode="hidden">
                  <a:xfrm rot="1080363">
                    <a:off x="2924" y="1636"/>
                    <a:ext cx="1677" cy="33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44" name="Freeform 1052"/>
                  <p:cNvSpPr>
                    <a:spLocks/>
                  </p:cNvSpPr>
                  <p:nvPr/>
                </p:nvSpPr>
                <p:spPr bwMode="hidden">
                  <a:xfrm rot="1080363">
                    <a:off x="4495" y="2037"/>
                    <a:ext cx="901" cy="526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45" name="Group 1053"/>
                <p:cNvGrpSpPr>
                  <a:grpSpLocks/>
                </p:cNvGrpSpPr>
                <p:nvPr/>
              </p:nvGrpSpPr>
              <p:grpSpPr bwMode="auto">
                <a:xfrm>
                  <a:off x="4304" y="543"/>
                  <a:ext cx="918" cy="258"/>
                  <a:chOff x="2958" y="1414"/>
                  <a:chExt cx="2342" cy="657"/>
                </a:xfrm>
              </p:grpSpPr>
              <p:sp>
                <p:nvSpPr>
                  <p:cNvPr id="342046" name="Freeform 1054"/>
                  <p:cNvSpPr>
                    <a:spLocks/>
                  </p:cNvSpPr>
                  <p:nvPr/>
                </p:nvSpPr>
                <p:spPr bwMode="hidden">
                  <a:xfrm rot="463793">
                    <a:off x="2958" y="1414"/>
                    <a:ext cx="1545" cy="312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47" name="Freeform 1055"/>
                  <p:cNvSpPr>
                    <a:spLocks/>
                  </p:cNvSpPr>
                  <p:nvPr/>
                </p:nvSpPr>
                <p:spPr bwMode="hidden">
                  <a:xfrm rot="463793">
                    <a:off x="4470" y="1582"/>
                    <a:ext cx="830" cy="489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48" name="Group 1056"/>
                <p:cNvGrpSpPr>
                  <a:grpSpLocks/>
                </p:cNvGrpSpPr>
                <p:nvPr/>
              </p:nvGrpSpPr>
              <p:grpSpPr bwMode="auto">
                <a:xfrm>
                  <a:off x="4314" y="487"/>
                  <a:ext cx="843" cy="134"/>
                  <a:chOff x="2983" y="1269"/>
                  <a:chExt cx="2150" cy="343"/>
                </a:xfrm>
              </p:grpSpPr>
              <p:sp>
                <p:nvSpPr>
                  <p:cNvPr id="342049" name="Freeform 1057"/>
                  <p:cNvSpPr>
                    <a:spLocks/>
                  </p:cNvSpPr>
                  <p:nvPr/>
                </p:nvSpPr>
                <p:spPr bwMode="hidden">
                  <a:xfrm rot="-84182">
                    <a:off x="2983" y="1289"/>
                    <a:ext cx="1404" cy="219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50" name="Freeform 1058"/>
                  <p:cNvSpPr>
                    <a:spLocks/>
                  </p:cNvSpPr>
                  <p:nvPr/>
                </p:nvSpPr>
                <p:spPr bwMode="hidden">
                  <a:xfrm rot="-84182">
                    <a:off x="4379" y="1269"/>
                    <a:ext cx="754" cy="343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51" name="Group 1059"/>
                <p:cNvGrpSpPr>
                  <a:grpSpLocks/>
                </p:cNvGrpSpPr>
                <p:nvPr/>
              </p:nvGrpSpPr>
              <p:grpSpPr bwMode="auto">
                <a:xfrm>
                  <a:off x="4296" y="349"/>
                  <a:ext cx="737" cy="167"/>
                  <a:chOff x="2938" y="917"/>
                  <a:chExt cx="1879" cy="427"/>
                </a:xfrm>
              </p:grpSpPr>
              <p:sp>
                <p:nvSpPr>
                  <p:cNvPr id="342052" name="Freeform 1060"/>
                  <p:cNvSpPr>
                    <a:spLocks/>
                  </p:cNvSpPr>
                  <p:nvPr/>
                </p:nvSpPr>
                <p:spPr bwMode="hidden">
                  <a:xfrm rot="-802576">
                    <a:off x="2938" y="1129"/>
                    <a:ext cx="1233" cy="21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53" name="Freeform 1061"/>
                  <p:cNvSpPr>
                    <a:spLocks/>
                  </p:cNvSpPr>
                  <p:nvPr/>
                </p:nvSpPr>
                <p:spPr bwMode="hidden">
                  <a:xfrm rot="-802576">
                    <a:off x="4155" y="917"/>
                    <a:ext cx="662" cy="338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54" name="Group 1062"/>
                <p:cNvGrpSpPr>
                  <a:grpSpLocks/>
                </p:cNvGrpSpPr>
                <p:nvPr/>
              </p:nvGrpSpPr>
              <p:grpSpPr bwMode="auto">
                <a:xfrm>
                  <a:off x="3394" y="637"/>
                  <a:ext cx="493" cy="912"/>
                  <a:chOff x="637" y="1653"/>
                  <a:chExt cx="1257" cy="2326"/>
                </a:xfrm>
              </p:grpSpPr>
              <p:sp>
                <p:nvSpPr>
                  <p:cNvPr id="342055" name="Freeform 1063"/>
                  <p:cNvSpPr>
                    <a:spLocks/>
                  </p:cNvSpPr>
                  <p:nvPr/>
                </p:nvSpPr>
                <p:spPr bwMode="hidden">
                  <a:xfrm rot="18888116" flipH="1">
                    <a:off x="876" y="2359"/>
                    <a:ext cx="1724" cy="312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56" name="Freeform 1064"/>
                  <p:cNvSpPr>
                    <a:spLocks/>
                  </p:cNvSpPr>
                  <p:nvPr/>
                </p:nvSpPr>
                <p:spPr bwMode="hidden">
                  <a:xfrm rot="18888116" flipH="1">
                    <a:off x="419" y="3272"/>
                    <a:ext cx="925" cy="490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57" name="Group 1065"/>
                <p:cNvGrpSpPr>
                  <a:grpSpLocks/>
                </p:cNvGrpSpPr>
                <p:nvPr/>
              </p:nvGrpSpPr>
              <p:grpSpPr bwMode="auto">
                <a:xfrm>
                  <a:off x="3142" y="850"/>
                  <a:ext cx="966" cy="522"/>
                  <a:chOff x="-5" y="2196"/>
                  <a:chExt cx="2463" cy="1332"/>
                </a:xfrm>
              </p:grpSpPr>
              <p:sp>
                <p:nvSpPr>
                  <p:cNvPr id="342058" name="Freeform 1066"/>
                  <p:cNvSpPr>
                    <a:spLocks/>
                  </p:cNvSpPr>
                  <p:nvPr/>
                </p:nvSpPr>
                <p:spPr bwMode="hidden">
                  <a:xfrm rot="19495919" flipH="1">
                    <a:off x="644" y="2196"/>
                    <a:ext cx="1814" cy="347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59" name="Freeform 1067"/>
                  <p:cNvSpPr>
                    <a:spLocks/>
                  </p:cNvSpPr>
                  <p:nvPr/>
                </p:nvSpPr>
                <p:spPr bwMode="hidden">
                  <a:xfrm rot="19495919" flipH="1">
                    <a:off x="-5" y="2983"/>
                    <a:ext cx="974" cy="545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60" name="Group 1068"/>
                <p:cNvGrpSpPr>
                  <a:grpSpLocks/>
                </p:cNvGrpSpPr>
                <p:nvPr/>
              </p:nvGrpSpPr>
              <p:grpSpPr bwMode="auto">
                <a:xfrm>
                  <a:off x="3124" y="777"/>
                  <a:ext cx="971" cy="417"/>
                  <a:chOff x="-52" y="2009"/>
                  <a:chExt cx="2477" cy="1064"/>
                </a:xfrm>
              </p:grpSpPr>
              <p:sp>
                <p:nvSpPr>
                  <p:cNvPr id="342061" name="Freeform 1069"/>
                  <p:cNvSpPr>
                    <a:spLocks/>
                  </p:cNvSpPr>
                  <p:nvPr/>
                </p:nvSpPr>
                <p:spPr bwMode="hidden">
                  <a:xfrm rot="20017085" flipH="1">
                    <a:off x="689" y="2009"/>
                    <a:ext cx="1736" cy="304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62" name="Freeform 1070"/>
                  <p:cNvSpPr>
                    <a:spLocks/>
                  </p:cNvSpPr>
                  <p:nvPr/>
                </p:nvSpPr>
                <p:spPr bwMode="hidden">
                  <a:xfrm rot="20017085" flipH="1">
                    <a:off x="-52" y="2597"/>
                    <a:ext cx="932" cy="476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63" name="Group 1071"/>
                <p:cNvGrpSpPr>
                  <a:grpSpLocks/>
                </p:cNvGrpSpPr>
                <p:nvPr/>
              </p:nvGrpSpPr>
              <p:grpSpPr bwMode="auto">
                <a:xfrm>
                  <a:off x="3115" y="700"/>
                  <a:ext cx="969" cy="363"/>
                  <a:chOff x="-74" y="1813"/>
                  <a:chExt cx="2472" cy="927"/>
                </a:xfrm>
              </p:grpSpPr>
              <p:sp>
                <p:nvSpPr>
                  <p:cNvPr id="342064" name="Freeform 1072"/>
                  <p:cNvSpPr>
                    <a:spLocks/>
                  </p:cNvSpPr>
                  <p:nvPr/>
                </p:nvSpPr>
                <p:spPr bwMode="hidden">
                  <a:xfrm rot="20519637" flipH="1">
                    <a:off x="721" y="1813"/>
                    <a:ext cx="1677" cy="33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65" name="Freeform 1073"/>
                  <p:cNvSpPr>
                    <a:spLocks/>
                  </p:cNvSpPr>
                  <p:nvPr/>
                </p:nvSpPr>
                <p:spPr bwMode="hidden">
                  <a:xfrm rot="20519637" flipH="1">
                    <a:off x="-74" y="2214"/>
                    <a:ext cx="901" cy="526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66" name="Group 1074"/>
                <p:cNvGrpSpPr>
                  <a:grpSpLocks/>
                </p:cNvGrpSpPr>
                <p:nvPr/>
              </p:nvGrpSpPr>
              <p:grpSpPr bwMode="auto">
                <a:xfrm>
                  <a:off x="3153" y="613"/>
                  <a:ext cx="918" cy="257"/>
                  <a:chOff x="22" y="1591"/>
                  <a:chExt cx="2342" cy="657"/>
                </a:xfrm>
              </p:grpSpPr>
              <p:sp>
                <p:nvSpPr>
                  <p:cNvPr id="342067" name="Freeform 1075"/>
                  <p:cNvSpPr>
                    <a:spLocks/>
                  </p:cNvSpPr>
                  <p:nvPr/>
                </p:nvSpPr>
                <p:spPr bwMode="hidden">
                  <a:xfrm rot="21136207" flipH="1">
                    <a:off x="819" y="1591"/>
                    <a:ext cx="1545" cy="312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68" name="Freeform 1076"/>
                  <p:cNvSpPr>
                    <a:spLocks/>
                  </p:cNvSpPr>
                  <p:nvPr/>
                </p:nvSpPr>
                <p:spPr bwMode="hidden">
                  <a:xfrm rot="21136207" flipH="1">
                    <a:off x="22" y="1759"/>
                    <a:ext cx="830" cy="489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69" name="Group 1077"/>
                <p:cNvGrpSpPr>
                  <a:grpSpLocks/>
                </p:cNvGrpSpPr>
                <p:nvPr/>
              </p:nvGrpSpPr>
              <p:grpSpPr bwMode="auto">
                <a:xfrm>
                  <a:off x="3218" y="556"/>
                  <a:ext cx="843" cy="134"/>
                  <a:chOff x="189" y="1446"/>
                  <a:chExt cx="2150" cy="343"/>
                </a:xfrm>
              </p:grpSpPr>
              <p:sp>
                <p:nvSpPr>
                  <p:cNvPr id="342070" name="Freeform 1078"/>
                  <p:cNvSpPr>
                    <a:spLocks/>
                  </p:cNvSpPr>
                  <p:nvPr/>
                </p:nvSpPr>
                <p:spPr bwMode="hidden">
                  <a:xfrm rot="84182" flipH="1">
                    <a:off x="935" y="1466"/>
                    <a:ext cx="1404" cy="219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71" name="Freeform 1079"/>
                  <p:cNvSpPr>
                    <a:spLocks/>
                  </p:cNvSpPr>
                  <p:nvPr/>
                </p:nvSpPr>
                <p:spPr bwMode="hidden">
                  <a:xfrm rot="84182" flipH="1">
                    <a:off x="189" y="1446"/>
                    <a:ext cx="754" cy="343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72" name="Group 1080"/>
                <p:cNvGrpSpPr>
                  <a:grpSpLocks/>
                </p:cNvGrpSpPr>
                <p:nvPr/>
              </p:nvGrpSpPr>
              <p:grpSpPr bwMode="auto">
                <a:xfrm>
                  <a:off x="3342" y="418"/>
                  <a:ext cx="737" cy="167"/>
                  <a:chOff x="505" y="1094"/>
                  <a:chExt cx="1879" cy="427"/>
                </a:xfrm>
              </p:grpSpPr>
              <p:sp>
                <p:nvSpPr>
                  <p:cNvPr id="342073" name="Freeform 1081"/>
                  <p:cNvSpPr>
                    <a:spLocks/>
                  </p:cNvSpPr>
                  <p:nvPr/>
                </p:nvSpPr>
                <p:spPr bwMode="hidden">
                  <a:xfrm rot="802576" flipH="1">
                    <a:off x="1151" y="1306"/>
                    <a:ext cx="1233" cy="21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74" name="Freeform 1082"/>
                  <p:cNvSpPr>
                    <a:spLocks/>
                  </p:cNvSpPr>
                  <p:nvPr/>
                </p:nvSpPr>
                <p:spPr bwMode="hidden">
                  <a:xfrm rot="802576" flipH="1">
                    <a:off x="505" y="1094"/>
                    <a:ext cx="662" cy="338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75" name="Group 1083"/>
                <p:cNvGrpSpPr>
                  <a:grpSpLocks/>
                </p:cNvGrpSpPr>
                <p:nvPr/>
              </p:nvGrpSpPr>
              <p:grpSpPr bwMode="auto">
                <a:xfrm>
                  <a:off x="3386" y="341"/>
                  <a:ext cx="725" cy="218"/>
                  <a:chOff x="616" y="899"/>
                  <a:chExt cx="1850" cy="554"/>
                </a:xfrm>
              </p:grpSpPr>
              <p:sp>
                <p:nvSpPr>
                  <p:cNvPr id="342076" name="Freeform 1084"/>
                  <p:cNvSpPr>
                    <a:spLocks/>
                  </p:cNvSpPr>
                  <p:nvPr/>
                </p:nvSpPr>
                <p:spPr bwMode="hidden">
                  <a:xfrm rot="1277471" flipH="1">
                    <a:off x="1233" y="1238"/>
                    <a:ext cx="1233" cy="21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77" name="Freeform 1085"/>
                  <p:cNvSpPr>
                    <a:spLocks/>
                  </p:cNvSpPr>
                  <p:nvPr/>
                </p:nvSpPr>
                <p:spPr bwMode="hidden">
                  <a:xfrm rot="1277471" flipH="1">
                    <a:off x="616" y="899"/>
                    <a:ext cx="662" cy="338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78" name="Group 1086"/>
                <p:cNvGrpSpPr>
                  <a:grpSpLocks/>
                </p:cNvGrpSpPr>
                <p:nvPr/>
              </p:nvGrpSpPr>
              <p:grpSpPr bwMode="auto">
                <a:xfrm>
                  <a:off x="3472" y="231"/>
                  <a:ext cx="693" cy="291"/>
                  <a:chOff x="3472" y="231"/>
                  <a:chExt cx="693" cy="291"/>
                </a:xfrm>
              </p:grpSpPr>
              <p:sp>
                <p:nvSpPr>
                  <p:cNvPr id="342079" name="Freeform 1087"/>
                  <p:cNvSpPr>
                    <a:spLocks/>
                  </p:cNvSpPr>
                  <p:nvPr/>
                </p:nvSpPr>
                <p:spPr bwMode="hidden">
                  <a:xfrm rot="2028410" flipH="1">
                    <a:off x="3681" y="438"/>
                    <a:ext cx="484" cy="84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80" name="Freeform 1088"/>
                  <p:cNvSpPr>
                    <a:spLocks/>
                  </p:cNvSpPr>
                  <p:nvPr/>
                </p:nvSpPr>
                <p:spPr bwMode="hidden">
                  <a:xfrm rot="2028410" flipH="1">
                    <a:off x="3472" y="231"/>
                    <a:ext cx="260" cy="132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81" name="Group 1089"/>
                <p:cNvGrpSpPr>
                  <a:grpSpLocks/>
                </p:cNvGrpSpPr>
                <p:nvPr/>
              </p:nvGrpSpPr>
              <p:grpSpPr bwMode="auto">
                <a:xfrm>
                  <a:off x="3554" y="118"/>
                  <a:ext cx="664" cy="349"/>
                  <a:chOff x="3554" y="118"/>
                  <a:chExt cx="664" cy="349"/>
                </a:xfrm>
              </p:grpSpPr>
              <p:sp>
                <p:nvSpPr>
                  <p:cNvPr id="342082" name="Freeform 1090"/>
                  <p:cNvSpPr>
                    <a:spLocks/>
                  </p:cNvSpPr>
                  <p:nvPr/>
                </p:nvSpPr>
                <p:spPr bwMode="hidden">
                  <a:xfrm rot="2664424" flipH="1">
                    <a:off x="3727" y="383"/>
                    <a:ext cx="491" cy="84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83" name="Freeform 1091"/>
                  <p:cNvSpPr>
                    <a:spLocks/>
                  </p:cNvSpPr>
                  <p:nvPr/>
                </p:nvSpPr>
                <p:spPr bwMode="hidden">
                  <a:xfrm rot="2664424" flipH="1">
                    <a:off x="3554" y="118"/>
                    <a:ext cx="264" cy="132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84" name="Group 1092"/>
                <p:cNvGrpSpPr>
                  <a:grpSpLocks/>
                </p:cNvGrpSpPr>
                <p:nvPr/>
              </p:nvGrpSpPr>
              <p:grpSpPr bwMode="auto">
                <a:xfrm>
                  <a:off x="3784" y="30"/>
                  <a:ext cx="305" cy="593"/>
                  <a:chOff x="1633" y="104"/>
                  <a:chExt cx="778" cy="1512"/>
                </a:xfrm>
              </p:grpSpPr>
              <p:sp>
                <p:nvSpPr>
                  <p:cNvPr id="342085" name="Freeform 1093"/>
                  <p:cNvSpPr>
                    <a:spLocks/>
                  </p:cNvSpPr>
                  <p:nvPr/>
                </p:nvSpPr>
                <p:spPr bwMode="hidden">
                  <a:xfrm rot="3473776" flipH="1">
                    <a:off x="1754" y="958"/>
                    <a:ext cx="1100" cy="21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86" name="Freeform 1094"/>
                  <p:cNvSpPr>
                    <a:spLocks/>
                  </p:cNvSpPr>
                  <p:nvPr/>
                </p:nvSpPr>
                <p:spPr bwMode="hidden">
                  <a:xfrm rot="3473776" flipH="1">
                    <a:off x="1506" y="231"/>
                    <a:ext cx="591" cy="338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87" name="Group 1095"/>
                <p:cNvGrpSpPr>
                  <a:grpSpLocks/>
                </p:cNvGrpSpPr>
                <p:nvPr/>
              </p:nvGrpSpPr>
              <p:grpSpPr bwMode="auto">
                <a:xfrm>
                  <a:off x="3903" y="0"/>
                  <a:ext cx="248" cy="601"/>
                  <a:chOff x="1935" y="28"/>
                  <a:chExt cx="634" cy="1534"/>
                </a:xfrm>
              </p:grpSpPr>
              <p:sp>
                <p:nvSpPr>
                  <p:cNvPr id="342088" name="Freeform 1096"/>
                  <p:cNvSpPr>
                    <a:spLocks/>
                  </p:cNvSpPr>
                  <p:nvPr/>
                </p:nvSpPr>
                <p:spPr bwMode="hidden">
                  <a:xfrm rot="4126480" flipH="1">
                    <a:off x="1931" y="924"/>
                    <a:ext cx="1061" cy="21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89" name="Freeform 1097"/>
                  <p:cNvSpPr>
                    <a:spLocks/>
                  </p:cNvSpPr>
                  <p:nvPr/>
                </p:nvSpPr>
                <p:spPr bwMode="hidden">
                  <a:xfrm rot="4126480" flipH="1">
                    <a:off x="1819" y="144"/>
                    <a:ext cx="570" cy="338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bg1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90" name="Group 1098"/>
                <p:cNvGrpSpPr>
                  <a:grpSpLocks/>
                </p:cNvGrpSpPr>
                <p:nvPr/>
              </p:nvGrpSpPr>
              <p:grpSpPr bwMode="auto">
                <a:xfrm>
                  <a:off x="4251" y="252"/>
                  <a:ext cx="723" cy="222"/>
                  <a:chOff x="2822" y="672"/>
                  <a:chExt cx="1845" cy="566"/>
                </a:xfrm>
              </p:grpSpPr>
              <p:sp>
                <p:nvSpPr>
                  <p:cNvPr id="342091" name="Freeform 1099"/>
                  <p:cNvSpPr>
                    <a:spLocks/>
                  </p:cNvSpPr>
                  <p:nvPr/>
                </p:nvSpPr>
                <p:spPr bwMode="hidden">
                  <a:xfrm rot="-1325434">
                    <a:off x="2822" y="1023"/>
                    <a:ext cx="1233" cy="21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92" name="Freeform 1100"/>
                  <p:cNvSpPr>
                    <a:spLocks/>
                  </p:cNvSpPr>
                  <p:nvPr/>
                </p:nvSpPr>
                <p:spPr bwMode="hidden">
                  <a:xfrm rot="-1325434">
                    <a:off x="4005" y="672"/>
                    <a:ext cx="662" cy="338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093" name="Group 1101"/>
                <p:cNvGrpSpPr>
                  <a:grpSpLocks/>
                </p:cNvGrpSpPr>
                <p:nvPr/>
              </p:nvGrpSpPr>
              <p:grpSpPr bwMode="auto">
                <a:xfrm>
                  <a:off x="4196" y="163"/>
                  <a:ext cx="699" cy="282"/>
                  <a:chOff x="2683" y="445"/>
                  <a:chExt cx="1781" cy="717"/>
                </a:xfrm>
              </p:grpSpPr>
              <p:sp>
                <p:nvSpPr>
                  <p:cNvPr id="342094" name="Freeform 1102"/>
                  <p:cNvSpPr>
                    <a:spLocks/>
                  </p:cNvSpPr>
                  <p:nvPr/>
                </p:nvSpPr>
                <p:spPr bwMode="hidden">
                  <a:xfrm rot="-1921064">
                    <a:off x="2683" y="947"/>
                    <a:ext cx="1233" cy="215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095" name="Freeform 1103"/>
                  <p:cNvSpPr>
                    <a:spLocks/>
                  </p:cNvSpPr>
                  <p:nvPr/>
                </p:nvSpPr>
                <p:spPr bwMode="hidden">
                  <a:xfrm rot="-1921064">
                    <a:off x="3802" y="445"/>
                    <a:ext cx="662" cy="338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sp>
              <p:nvSpPr>
                <p:cNvPr id="342096" name="Freeform 1104"/>
                <p:cNvSpPr>
                  <a:spLocks/>
                </p:cNvSpPr>
                <p:nvPr/>
              </p:nvSpPr>
              <p:spPr bwMode="hidden">
                <a:xfrm rot="4578755" flipH="1">
                  <a:off x="3968" y="372"/>
                  <a:ext cx="403" cy="57"/>
                </a:xfrm>
                <a:custGeom>
                  <a:avLst/>
                  <a:gdLst>
                    <a:gd name="T0" fmla="*/ 0 w 2736"/>
                    <a:gd name="T1" fmla="*/ 504 h 504"/>
                    <a:gd name="T2" fmla="*/ 864 w 2736"/>
                    <a:gd name="T3" fmla="*/ 168 h 504"/>
                    <a:gd name="T4" fmla="*/ 1776 w 2736"/>
                    <a:gd name="T5" fmla="*/ 24 h 504"/>
                    <a:gd name="T6" fmla="*/ 2736 w 2736"/>
                    <a:gd name="T7" fmla="*/ 24 h 504"/>
                    <a:gd name="T8" fmla="*/ 2720 w 2736"/>
                    <a:gd name="T9" fmla="*/ 103 h 504"/>
                    <a:gd name="T10" fmla="*/ 1764 w 2736"/>
                    <a:gd name="T11" fmla="*/ 103 h 504"/>
                    <a:gd name="T12" fmla="*/ 654 w 2736"/>
                    <a:gd name="T13" fmla="*/ 292 h 504"/>
                    <a:gd name="T14" fmla="*/ 0 w 2736"/>
                    <a:gd name="T15" fmla="*/ 504 h 5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2736" h="504">
                      <a:moveTo>
                        <a:pt x="0" y="504"/>
                      </a:moveTo>
                      <a:cubicBezTo>
                        <a:pt x="24" y="488"/>
                        <a:pt x="568" y="248"/>
                        <a:pt x="864" y="168"/>
                      </a:cubicBezTo>
                      <a:cubicBezTo>
                        <a:pt x="1160" y="88"/>
                        <a:pt x="1464" y="48"/>
                        <a:pt x="1776" y="24"/>
                      </a:cubicBezTo>
                      <a:cubicBezTo>
                        <a:pt x="2088" y="0"/>
                        <a:pt x="2579" y="11"/>
                        <a:pt x="2736" y="24"/>
                      </a:cubicBezTo>
                      <a:lnTo>
                        <a:pt x="2720" y="103"/>
                      </a:lnTo>
                      <a:cubicBezTo>
                        <a:pt x="2558" y="116"/>
                        <a:pt x="2108" y="71"/>
                        <a:pt x="1764" y="103"/>
                      </a:cubicBezTo>
                      <a:cubicBezTo>
                        <a:pt x="1209" y="136"/>
                        <a:pt x="998" y="192"/>
                        <a:pt x="654" y="292"/>
                      </a:cubicBezTo>
                      <a:cubicBezTo>
                        <a:pt x="358" y="356"/>
                        <a:pt x="136" y="460"/>
                        <a:pt x="0" y="504"/>
                      </a:cubicBezTo>
                      <a:close/>
                    </a:path>
                  </a:pathLst>
                </a:custGeom>
                <a:gradFill rotWithShape="0">
                  <a:gsLst>
                    <a:gs pos="0">
                      <a:schemeClr val="folHlink"/>
                    </a:gs>
                    <a:gs pos="100000">
                      <a:schemeClr val="accent2"/>
                    </a:gs>
                  </a:gsLst>
                  <a:lin ang="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CA"/>
                </a:p>
              </p:txBody>
            </p:sp>
            <p:sp>
              <p:nvSpPr>
                <p:cNvPr id="342097" name="Freeform 1105"/>
                <p:cNvSpPr>
                  <a:spLocks/>
                </p:cNvSpPr>
                <p:nvPr/>
              </p:nvSpPr>
              <p:spPr bwMode="hidden">
                <a:xfrm rot="4578755" flipH="1">
                  <a:off x="3977" y="77"/>
                  <a:ext cx="216" cy="90"/>
                </a:xfrm>
                <a:custGeom>
                  <a:avLst/>
                  <a:gdLst>
                    <a:gd name="T0" fmla="*/ 5 w 1769"/>
                    <a:gd name="T1" fmla="*/ 8 h 791"/>
                    <a:gd name="T2" fmla="*/ 485 w 1769"/>
                    <a:gd name="T3" fmla="*/ 56 h 791"/>
                    <a:gd name="T4" fmla="*/ 1157 w 1769"/>
                    <a:gd name="T5" fmla="*/ 200 h 791"/>
                    <a:gd name="T6" fmla="*/ 1611 w 1769"/>
                    <a:gd name="T7" fmla="*/ 432 h 791"/>
                    <a:gd name="T8" fmla="*/ 1756 w 1769"/>
                    <a:gd name="T9" fmla="*/ 609 h 791"/>
                    <a:gd name="T10" fmla="*/ 1689 w 1769"/>
                    <a:gd name="T11" fmla="*/ 787 h 791"/>
                    <a:gd name="T12" fmla="*/ 1589 w 1769"/>
                    <a:gd name="T13" fmla="*/ 632 h 791"/>
                    <a:gd name="T14" fmla="*/ 1389 w 1769"/>
                    <a:gd name="T15" fmla="*/ 454 h 791"/>
                    <a:gd name="T16" fmla="*/ 1109 w 1769"/>
                    <a:gd name="T17" fmla="*/ 296 h 791"/>
                    <a:gd name="T18" fmla="*/ 581 w 1769"/>
                    <a:gd name="T19" fmla="*/ 152 h 791"/>
                    <a:gd name="T20" fmla="*/ 0 w 1769"/>
                    <a:gd name="T21" fmla="*/ 76 h 791"/>
                    <a:gd name="T22" fmla="*/ 5 w 1769"/>
                    <a:gd name="T23" fmla="*/ 8 h 79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1769" h="791">
                      <a:moveTo>
                        <a:pt x="5" y="8"/>
                      </a:moveTo>
                      <a:cubicBezTo>
                        <a:pt x="85" y="0"/>
                        <a:pt x="293" y="24"/>
                        <a:pt x="485" y="56"/>
                      </a:cubicBezTo>
                      <a:cubicBezTo>
                        <a:pt x="677" y="88"/>
                        <a:pt x="969" y="137"/>
                        <a:pt x="1157" y="200"/>
                      </a:cubicBezTo>
                      <a:cubicBezTo>
                        <a:pt x="1345" y="263"/>
                        <a:pt x="1511" y="364"/>
                        <a:pt x="1611" y="432"/>
                      </a:cubicBezTo>
                      <a:cubicBezTo>
                        <a:pt x="1711" y="500"/>
                        <a:pt x="1743" y="550"/>
                        <a:pt x="1756" y="609"/>
                      </a:cubicBezTo>
                      <a:cubicBezTo>
                        <a:pt x="1769" y="668"/>
                        <a:pt x="1717" y="783"/>
                        <a:pt x="1689" y="787"/>
                      </a:cubicBezTo>
                      <a:cubicBezTo>
                        <a:pt x="1661" y="791"/>
                        <a:pt x="1639" y="687"/>
                        <a:pt x="1589" y="632"/>
                      </a:cubicBezTo>
                      <a:cubicBezTo>
                        <a:pt x="1539" y="577"/>
                        <a:pt x="1469" y="510"/>
                        <a:pt x="1389" y="454"/>
                      </a:cubicBezTo>
                      <a:cubicBezTo>
                        <a:pt x="1309" y="398"/>
                        <a:pt x="1244" y="346"/>
                        <a:pt x="1109" y="296"/>
                      </a:cubicBezTo>
                      <a:cubicBezTo>
                        <a:pt x="974" y="246"/>
                        <a:pt x="766" y="189"/>
                        <a:pt x="581" y="152"/>
                      </a:cubicBezTo>
                      <a:cubicBezTo>
                        <a:pt x="396" y="115"/>
                        <a:pt x="96" y="100"/>
                        <a:pt x="0" y="76"/>
                      </a:cubicBezTo>
                      <a:lnTo>
                        <a:pt x="5" y="8"/>
                      </a:lnTo>
                      <a:close/>
                    </a:path>
                  </a:pathLst>
                </a:custGeom>
                <a:gradFill rotWithShape="0">
                  <a:gsLst>
                    <a:gs pos="0">
                      <a:schemeClr val="bg1"/>
                    </a:gs>
                    <a:gs pos="100000">
                      <a:schemeClr val="folHlink"/>
                    </a:gs>
                  </a:gsLst>
                  <a:lin ang="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CA"/>
                </a:p>
              </p:txBody>
            </p:sp>
            <p:grpSp>
              <p:nvGrpSpPr>
                <p:cNvPr id="342098" name="Group 1106"/>
                <p:cNvGrpSpPr>
                  <a:grpSpLocks/>
                </p:cNvGrpSpPr>
                <p:nvPr/>
              </p:nvGrpSpPr>
              <p:grpSpPr bwMode="auto">
                <a:xfrm>
                  <a:off x="4242" y="5"/>
                  <a:ext cx="251" cy="596"/>
                  <a:chOff x="2800" y="41"/>
                  <a:chExt cx="640" cy="1520"/>
                </a:xfrm>
              </p:grpSpPr>
              <p:sp>
                <p:nvSpPr>
                  <p:cNvPr id="342099" name="Freeform 1107"/>
                  <p:cNvSpPr>
                    <a:spLocks/>
                  </p:cNvSpPr>
                  <p:nvPr/>
                </p:nvSpPr>
                <p:spPr bwMode="hidden">
                  <a:xfrm rot="-3857755">
                    <a:off x="2361" y="938"/>
                    <a:ext cx="1062" cy="184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00" name="Freeform 1108"/>
                  <p:cNvSpPr>
                    <a:spLocks/>
                  </p:cNvSpPr>
                  <p:nvPr/>
                </p:nvSpPr>
                <p:spPr bwMode="hidden">
                  <a:xfrm rot="-3857755">
                    <a:off x="3011" y="181"/>
                    <a:ext cx="570" cy="289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01" name="Group 1109"/>
                <p:cNvGrpSpPr>
                  <a:grpSpLocks/>
                </p:cNvGrpSpPr>
                <p:nvPr/>
              </p:nvGrpSpPr>
              <p:grpSpPr bwMode="auto">
                <a:xfrm>
                  <a:off x="4295" y="53"/>
                  <a:ext cx="398" cy="574"/>
                  <a:chOff x="2934" y="163"/>
                  <a:chExt cx="1017" cy="1464"/>
                </a:xfrm>
              </p:grpSpPr>
              <p:sp>
                <p:nvSpPr>
                  <p:cNvPr id="342102" name="Freeform 1110"/>
                  <p:cNvSpPr>
                    <a:spLocks/>
                  </p:cNvSpPr>
                  <p:nvPr/>
                </p:nvSpPr>
                <p:spPr bwMode="hidden">
                  <a:xfrm rot="-2777260">
                    <a:off x="2491" y="915"/>
                    <a:ext cx="1155" cy="270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03" name="Freeform 1111"/>
                  <p:cNvSpPr>
                    <a:spLocks/>
                  </p:cNvSpPr>
                  <p:nvPr/>
                </p:nvSpPr>
                <p:spPr bwMode="hidden">
                  <a:xfrm rot="-2777260">
                    <a:off x="3430" y="261"/>
                    <a:ext cx="620" cy="423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04" name="Group 1112"/>
                <p:cNvGrpSpPr>
                  <a:grpSpLocks/>
                </p:cNvGrpSpPr>
                <p:nvPr/>
              </p:nvGrpSpPr>
              <p:grpSpPr bwMode="auto">
                <a:xfrm>
                  <a:off x="4215" y="2"/>
                  <a:ext cx="95" cy="567"/>
                  <a:chOff x="2730" y="32"/>
                  <a:chExt cx="243" cy="1448"/>
                </a:xfrm>
              </p:grpSpPr>
              <p:sp>
                <p:nvSpPr>
                  <p:cNvPr id="342105" name="Freeform 1113"/>
                  <p:cNvSpPr>
                    <a:spLocks/>
                  </p:cNvSpPr>
                  <p:nvPr/>
                </p:nvSpPr>
                <p:spPr bwMode="hidden">
                  <a:xfrm rot="-4903748">
                    <a:off x="2296" y="960"/>
                    <a:ext cx="954" cy="86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06" name="Freeform 1114"/>
                  <p:cNvSpPr>
                    <a:spLocks/>
                  </p:cNvSpPr>
                  <p:nvPr/>
                </p:nvSpPr>
                <p:spPr bwMode="hidden">
                  <a:xfrm rot="-4903748">
                    <a:off x="2650" y="220"/>
                    <a:ext cx="512" cy="135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07" name="Group 1115"/>
                <p:cNvGrpSpPr>
                  <a:grpSpLocks/>
                </p:cNvGrpSpPr>
                <p:nvPr/>
              </p:nvGrpSpPr>
              <p:grpSpPr bwMode="auto">
                <a:xfrm>
                  <a:off x="3514" y="683"/>
                  <a:ext cx="425" cy="960"/>
                  <a:chOff x="943" y="1769"/>
                  <a:chExt cx="1085" cy="2450"/>
                </a:xfrm>
              </p:grpSpPr>
              <p:sp>
                <p:nvSpPr>
                  <p:cNvPr id="342108" name="Freeform 1116"/>
                  <p:cNvSpPr>
                    <a:spLocks/>
                  </p:cNvSpPr>
                  <p:nvPr/>
                </p:nvSpPr>
                <p:spPr bwMode="hidden">
                  <a:xfrm rot="18335692" flipH="1">
                    <a:off x="1010" y="2475"/>
                    <a:ext cx="1724" cy="312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09" name="Freeform 1117"/>
                  <p:cNvSpPr>
                    <a:spLocks/>
                  </p:cNvSpPr>
                  <p:nvPr/>
                </p:nvSpPr>
                <p:spPr bwMode="hidden">
                  <a:xfrm rot="18335692" flipH="1">
                    <a:off x="725" y="3512"/>
                    <a:ext cx="925" cy="490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10" name="Group 1118"/>
                <p:cNvGrpSpPr>
                  <a:grpSpLocks/>
                </p:cNvGrpSpPr>
                <p:nvPr/>
              </p:nvGrpSpPr>
              <p:grpSpPr bwMode="auto">
                <a:xfrm>
                  <a:off x="3715" y="748"/>
                  <a:ext cx="300" cy="930"/>
                  <a:chOff x="1455" y="1936"/>
                  <a:chExt cx="766" cy="2373"/>
                </a:xfrm>
              </p:grpSpPr>
              <p:sp>
                <p:nvSpPr>
                  <p:cNvPr id="342111" name="Freeform 1119"/>
                  <p:cNvSpPr>
                    <a:spLocks/>
                  </p:cNvSpPr>
                  <p:nvPr/>
                </p:nvSpPr>
                <p:spPr bwMode="hidden">
                  <a:xfrm rot="17542885" flipH="1">
                    <a:off x="1267" y="2578"/>
                    <a:ext cx="1595" cy="312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12" name="Freeform 1120"/>
                  <p:cNvSpPr>
                    <a:spLocks/>
                  </p:cNvSpPr>
                  <p:nvPr/>
                </p:nvSpPr>
                <p:spPr bwMode="hidden">
                  <a:xfrm rot="17542885" flipH="1">
                    <a:off x="1272" y="3636"/>
                    <a:ext cx="856" cy="490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13" name="Group 1121"/>
                <p:cNvGrpSpPr>
                  <a:grpSpLocks/>
                </p:cNvGrpSpPr>
                <p:nvPr/>
              </p:nvGrpSpPr>
              <p:grpSpPr bwMode="auto">
                <a:xfrm rot="88588">
                  <a:off x="3923" y="769"/>
                  <a:ext cx="180" cy="913"/>
                  <a:chOff x="1956" y="1990"/>
                  <a:chExt cx="492" cy="2604"/>
                </a:xfrm>
              </p:grpSpPr>
              <p:sp>
                <p:nvSpPr>
                  <p:cNvPr id="342114" name="Freeform 1122"/>
                  <p:cNvSpPr>
                    <a:spLocks/>
                  </p:cNvSpPr>
                  <p:nvPr/>
                </p:nvSpPr>
                <p:spPr bwMode="hidden">
                  <a:xfrm rot="16782062" flipH="1">
                    <a:off x="1442" y="2695"/>
                    <a:ext cx="1711" cy="301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accent2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15" name="Freeform 1123"/>
                  <p:cNvSpPr>
                    <a:spLocks/>
                  </p:cNvSpPr>
                  <p:nvPr/>
                </p:nvSpPr>
                <p:spPr bwMode="hidden">
                  <a:xfrm rot="16782062" flipH="1">
                    <a:off x="1734" y="3898"/>
                    <a:ext cx="918" cy="473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16" name="Group 1124"/>
                <p:cNvGrpSpPr>
                  <a:grpSpLocks/>
                </p:cNvGrpSpPr>
                <p:nvPr/>
              </p:nvGrpSpPr>
              <p:grpSpPr bwMode="auto">
                <a:xfrm>
                  <a:off x="4451" y="662"/>
                  <a:ext cx="442" cy="951"/>
                  <a:chOff x="3334" y="1717"/>
                  <a:chExt cx="1125" cy="2426"/>
                </a:xfrm>
              </p:grpSpPr>
              <p:sp>
                <p:nvSpPr>
                  <p:cNvPr id="342117" name="Freeform 1125"/>
                  <p:cNvSpPr>
                    <a:spLocks/>
                  </p:cNvSpPr>
                  <p:nvPr/>
                </p:nvSpPr>
                <p:spPr bwMode="hidden">
                  <a:xfrm rot="3144576">
                    <a:off x="2628" y="2423"/>
                    <a:ext cx="1724" cy="312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18" name="Freeform 1126"/>
                  <p:cNvSpPr>
                    <a:spLocks/>
                  </p:cNvSpPr>
                  <p:nvPr/>
                </p:nvSpPr>
                <p:spPr bwMode="hidden">
                  <a:xfrm rot="3144576">
                    <a:off x="3751" y="3436"/>
                    <a:ext cx="925" cy="490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19" name="Group 1127"/>
                <p:cNvGrpSpPr>
                  <a:grpSpLocks/>
                </p:cNvGrpSpPr>
                <p:nvPr/>
              </p:nvGrpSpPr>
              <p:grpSpPr bwMode="auto">
                <a:xfrm>
                  <a:off x="4391" y="721"/>
                  <a:ext cx="347" cy="951"/>
                  <a:chOff x="3181" y="1866"/>
                  <a:chExt cx="883" cy="2426"/>
                </a:xfrm>
              </p:grpSpPr>
              <p:sp>
                <p:nvSpPr>
                  <p:cNvPr id="342120" name="Freeform 1128"/>
                  <p:cNvSpPr>
                    <a:spLocks/>
                  </p:cNvSpPr>
                  <p:nvPr/>
                </p:nvSpPr>
                <p:spPr bwMode="hidden">
                  <a:xfrm rot="3745735">
                    <a:off x="2506" y="2541"/>
                    <a:ext cx="1650" cy="299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21" name="Freeform 1129"/>
                  <p:cNvSpPr>
                    <a:spLocks/>
                  </p:cNvSpPr>
                  <p:nvPr/>
                </p:nvSpPr>
                <p:spPr bwMode="hidden">
                  <a:xfrm rot="3745735">
                    <a:off x="3387" y="3615"/>
                    <a:ext cx="885" cy="469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cap="flat" cmpd="sng">
                        <a:solidFill>
                          <a:schemeClr val="tx1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22" name="Group 1130"/>
                <p:cNvGrpSpPr>
                  <a:grpSpLocks/>
                </p:cNvGrpSpPr>
                <p:nvPr/>
              </p:nvGrpSpPr>
              <p:grpSpPr bwMode="auto">
                <a:xfrm>
                  <a:off x="4323" y="767"/>
                  <a:ext cx="243" cy="935"/>
                  <a:chOff x="3006" y="1983"/>
                  <a:chExt cx="619" cy="2386"/>
                </a:xfrm>
              </p:grpSpPr>
              <p:sp>
                <p:nvSpPr>
                  <p:cNvPr id="342123" name="Freeform 1131"/>
                  <p:cNvSpPr>
                    <a:spLocks/>
                  </p:cNvSpPr>
                  <p:nvPr/>
                </p:nvSpPr>
                <p:spPr bwMode="hidden">
                  <a:xfrm rot="4286818">
                    <a:off x="2328" y="2661"/>
                    <a:ext cx="1601" cy="246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24" name="Freeform 1132"/>
                  <p:cNvSpPr>
                    <a:spLocks/>
                  </p:cNvSpPr>
                  <p:nvPr/>
                </p:nvSpPr>
                <p:spPr bwMode="hidden">
                  <a:xfrm rot="4286818">
                    <a:off x="3002" y="3747"/>
                    <a:ext cx="859" cy="386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25" name="Group 1133"/>
                <p:cNvGrpSpPr>
                  <a:grpSpLocks/>
                </p:cNvGrpSpPr>
                <p:nvPr/>
              </p:nvGrpSpPr>
              <p:grpSpPr bwMode="auto">
                <a:xfrm>
                  <a:off x="4249" y="813"/>
                  <a:ext cx="159" cy="870"/>
                  <a:chOff x="2819" y="2101"/>
                  <a:chExt cx="405" cy="2219"/>
                </a:xfrm>
              </p:grpSpPr>
              <p:sp>
                <p:nvSpPr>
                  <p:cNvPr id="342126" name="Freeform 1134"/>
                  <p:cNvSpPr>
                    <a:spLocks/>
                  </p:cNvSpPr>
                  <p:nvPr/>
                </p:nvSpPr>
                <p:spPr bwMode="hidden">
                  <a:xfrm rot="4898956">
                    <a:off x="2206" y="2714"/>
                    <a:ext cx="1471" cy="246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27" name="Freeform 1135"/>
                  <p:cNvSpPr>
                    <a:spLocks/>
                  </p:cNvSpPr>
                  <p:nvPr/>
                </p:nvSpPr>
                <p:spPr bwMode="hidden">
                  <a:xfrm rot="4898956">
                    <a:off x="2636" y="3732"/>
                    <a:ext cx="790" cy="386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  <p:grpSp>
              <p:nvGrpSpPr>
                <p:cNvPr id="342128" name="Group 1136"/>
                <p:cNvGrpSpPr>
                  <a:grpSpLocks/>
                </p:cNvGrpSpPr>
                <p:nvPr/>
              </p:nvGrpSpPr>
              <p:grpSpPr bwMode="auto">
                <a:xfrm>
                  <a:off x="4045" y="826"/>
                  <a:ext cx="167" cy="857"/>
                  <a:chOff x="2287" y="2135"/>
                  <a:chExt cx="426" cy="2185"/>
                </a:xfrm>
              </p:grpSpPr>
              <p:sp>
                <p:nvSpPr>
                  <p:cNvPr id="342129" name="Freeform 1137"/>
                  <p:cNvSpPr>
                    <a:spLocks/>
                  </p:cNvSpPr>
                  <p:nvPr/>
                </p:nvSpPr>
                <p:spPr bwMode="hidden">
                  <a:xfrm rot="5755659">
                    <a:off x="1900" y="2760"/>
                    <a:ext cx="1437" cy="188"/>
                  </a:xfrm>
                  <a:custGeom>
                    <a:avLst/>
                    <a:gdLst>
                      <a:gd name="T0" fmla="*/ 0 w 2736"/>
                      <a:gd name="T1" fmla="*/ 504 h 504"/>
                      <a:gd name="T2" fmla="*/ 864 w 2736"/>
                      <a:gd name="T3" fmla="*/ 168 h 504"/>
                      <a:gd name="T4" fmla="*/ 1776 w 2736"/>
                      <a:gd name="T5" fmla="*/ 24 h 504"/>
                      <a:gd name="T6" fmla="*/ 2736 w 2736"/>
                      <a:gd name="T7" fmla="*/ 24 h 504"/>
                      <a:gd name="T8" fmla="*/ 2720 w 2736"/>
                      <a:gd name="T9" fmla="*/ 103 h 504"/>
                      <a:gd name="T10" fmla="*/ 1764 w 2736"/>
                      <a:gd name="T11" fmla="*/ 103 h 504"/>
                      <a:gd name="T12" fmla="*/ 654 w 2736"/>
                      <a:gd name="T13" fmla="*/ 292 h 504"/>
                      <a:gd name="T14" fmla="*/ 0 w 2736"/>
                      <a:gd name="T15" fmla="*/ 504 h 50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2736" h="504">
                        <a:moveTo>
                          <a:pt x="0" y="504"/>
                        </a:moveTo>
                        <a:cubicBezTo>
                          <a:pt x="24" y="488"/>
                          <a:pt x="568" y="248"/>
                          <a:pt x="864" y="168"/>
                        </a:cubicBezTo>
                        <a:cubicBezTo>
                          <a:pt x="1160" y="88"/>
                          <a:pt x="1464" y="48"/>
                          <a:pt x="1776" y="24"/>
                        </a:cubicBezTo>
                        <a:cubicBezTo>
                          <a:pt x="2088" y="0"/>
                          <a:pt x="2579" y="11"/>
                          <a:pt x="2736" y="24"/>
                        </a:cubicBezTo>
                        <a:lnTo>
                          <a:pt x="2720" y="103"/>
                        </a:lnTo>
                        <a:cubicBezTo>
                          <a:pt x="2558" y="116"/>
                          <a:pt x="2108" y="71"/>
                          <a:pt x="1764" y="103"/>
                        </a:cubicBezTo>
                        <a:cubicBezTo>
                          <a:pt x="1209" y="136"/>
                          <a:pt x="998" y="192"/>
                          <a:pt x="654" y="292"/>
                        </a:cubicBezTo>
                        <a:cubicBezTo>
                          <a:pt x="358" y="356"/>
                          <a:pt x="136" y="460"/>
                          <a:pt x="0" y="504"/>
                        </a:cubicBez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2"/>
                      </a:gs>
                      <a:gs pos="100000">
                        <a:schemeClr val="folHlink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  <p:sp>
                <p:nvSpPr>
                  <p:cNvPr id="342130" name="Freeform 1138"/>
                  <p:cNvSpPr>
                    <a:spLocks/>
                  </p:cNvSpPr>
                  <p:nvPr/>
                </p:nvSpPr>
                <p:spPr bwMode="hidden">
                  <a:xfrm rot="5755659">
                    <a:off x="2049" y="3787"/>
                    <a:ext cx="771" cy="295"/>
                  </a:xfrm>
                  <a:custGeom>
                    <a:avLst/>
                    <a:gdLst>
                      <a:gd name="T0" fmla="*/ 5 w 1769"/>
                      <a:gd name="T1" fmla="*/ 8 h 791"/>
                      <a:gd name="T2" fmla="*/ 485 w 1769"/>
                      <a:gd name="T3" fmla="*/ 56 h 791"/>
                      <a:gd name="T4" fmla="*/ 1157 w 1769"/>
                      <a:gd name="T5" fmla="*/ 200 h 791"/>
                      <a:gd name="T6" fmla="*/ 1611 w 1769"/>
                      <a:gd name="T7" fmla="*/ 432 h 791"/>
                      <a:gd name="T8" fmla="*/ 1756 w 1769"/>
                      <a:gd name="T9" fmla="*/ 609 h 791"/>
                      <a:gd name="T10" fmla="*/ 1689 w 1769"/>
                      <a:gd name="T11" fmla="*/ 787 h 791"/>
                      <a:gd name="T12" fmla="*/ 1589 w 1769"/>
                      <a:gd name="T13" fmla="*/ 632 h 791"/>
                      <a:gd name="T14" fmla="*/ 1389 w 1769"/>
                      <a:gd name="T15" fmla="*/ 454 h 791"/>
                      <a:gd name="T16" fmla="*/ 1109 w 1769"/>
                      <a:gd name="T17" fmla="*/ 296 h 791"/>
                      <a:gd name="T18" fmla="*/ 581 w 1769"/>
                      <a:gd name="T19" fmla="*/ 152 h 791"/>
                      <a:gd name="T20" fmla="*/ 0 w 1769"/>
                      <a:gd name="T21" fmla="*/ 76 h 791"/>
                      <a:gd name="T22" fmla="*/ 5 w 1769"/>
                      <a:gd name="T23" fmla="*/ 8 h 79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769" h="791">
                        <a:moveTo>
                          <a:pt x="5" y="8"/>
                        </a:moveTo>
                        <a:cubicBezTo>
                          <a:pt x="85" y="0"/>
                          <a:pt x="293" y="24"/>
                          <a:pt x="485" y="56"/>
                        </a:cubicBezTo>
                        <a:cubicBezTo>
                          <a:pt x="677" y="88"/>
                          <a:pt x="969" y="137"/>
                          <a:pt x="1157" y="200"/>
                        </a:cubicBezTo>
                        <a:cubicBezTo>
                          <a:pt x="1345" y="263"/>
                          <a:pt x="1511" y="364"/>
                          <a:pt x="1611" y="432"/>
                        </a:cubicBezTo>
                        <a:cubicBezTo>
                          <a:pt x="1711" y="500"/>
                          <a:pt x="1743" y="550"/>
                          <a:pt x="1756" y="609"/>
                        </a:cubicBezTo>
                        <a:cubicBezTo>
                          <a:pt x="1769" y="668"/>
                          <a:pt x="1717" y="783"/>
                          <a:pt x="1689" y="787"/>
                        </a:cubicBezTo>
                        <a:cubicBezTo>
                          <a:pt x="1661" y="791"/>
                          <a:pt x="1639" y="687"/>
                          <a:pt x="1589" y="632"/>
                        </a:cubicBezTo>
                        <a:cubicBezTo>
                          <a:pt x="1539" y="577"/>
                          <a:pt x="1469" y="510"/>
                          <a:pt x="1389" y="454"/>
                        </a:cubicBezTo>
                        <a:cubicBezTo>
                          <a:pt x="1309" y="398"/>
                          <a:pt x="1244" y="346"/>
                          <a:pt x="1109" y="296"/>
                        </a:cubicBezTo>
                        <a:cubicBezTo>
                          <a:pt x="974" y="246"/>
                          <a:pt x="766" y="189"/>
                          <a:pt x="581" y="152"/>
                        </a:cubicBezTo>
                        <a:cubicBezTo>
                          <a:pt x="396" y="115"/>
                          <a:pt x="96" y="100"/>
                          <a:pt x="0" y="76"/>
                        </a:cubicBezTo>
                        <a:lnTo>
                          <a:pt x="5" y="8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folHlink"/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CA"/>
                  </a:p>
                </p:txBody>
              </p:sp>
            </p:grpSp>
          </p:grpSp>
          <p:sp>
            <p:nvSpPr>
              <p:cNvPr id="342131" name="Freeform 1139"/>
              <p:cNvSpPr>
                <a:spLocks/>
              </p:cNvSpPr>
              <p:nvPr/>
            </p:nvSpPr>
            <p:spPr bwMode="hidden">
              <a:xfrm flipH="1">
                <a:off x="3873" y="934"/>
                <a:ext cx="191" cy="580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32" name="Arc 1140"/>
              <p:cNvSpPr>
                <a:spLocks/>
              </p:cNvSpPr>
              <p:nvPr/>
            </p:nvSpPr>
            <p:spPr bwMode="hidden">
              <a:xfrm flipH="1">
                <a:off x="3528" y="726"/>
                <a:ext cx="833" cy="903"/>
              </a:xfrm>
              <a:custGeom>
                <a:avLst/>
                <a:gdLst>
                  <a:gd name="G0" fmla="+- 0 0 0"/>
                  <a:gd name="G1" fmla="+- 20897 0 0"/>
                  <a:gd name="G2" fmla="+- 21600 0 0"/>
                  <a:gd name="T0" fmla="*/ 5467 w 21600"/>
                  <a:gd name="T1" fmla="*/ 0 h 21602"/>
                  <a:gd name="T2" fmla="*/ 21589 w 21600"/>
                  <a:gd name="T3" fmla="*/ 21602 h 21602"/>
                  <a:gd name="T4" fmla="*/ 0 w 21600"/>
                  <a:gd name="T5" fmla="*/ 20897 h 216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1600" h="21602" fill="none" extrusionOk="0">
                    <a:moveTo>
                      <a:pt x="5466" y="0"/>
                    </a:moveTo>
                    <a:cubicBezTo>
                      <a:pt x="14970" y="2486"/>
                      <a:pt x="21600" y="11073"/>
                      <a:pt x="21600" y="20897"/>
                    </a:cubicBezTo>
                    <a:cubicBezTo>
                      <a:pt x="21600" y="21132"/>
                      <a:pt x="21596" y="21367"/>
                      <a:pt x="21588" y="21601"/>
                    </a:cubicBezTo>
                  </a:path>
                  <a:path w="21600" h="21602" stroke="0" extrusionOk="0">
                    <a:moveTo>
                      <a:pt x="5466" y="0"/>
                    </a:moveTo>
                    <a:cubicBezTo>
                      <a:pt x="14970" y="2486"/>
                      <a:pt x="21600" y="11073"/>
                      <a:pt x="21600" y="20897"/>
                    </a:cubicBezTo>
                    <a:cubicBezTo>
                      <a:pt x="21600" y="21132"/>
                      <a:pt x="21596" y="21367"/>
                      <a:pt x="21588" y="21601"/>
                    </a:cubicBezTo>
                    <a:lnTo>
                      <a:pt x="0" y="20897"/>
                    </a:lnTo>
                    <a:close/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33" name="Arc 1141"/>
              <p:cNvSpPr>
                <a:spLocks/>
              </p:cNvSpPr>
              <p:nvPr/>
            </p:nvSpPr>
            <p:spPr bwMode="hidden">
              <a:xfrm flipV="1">
                <a:off x="4278" y="179"/>
                <a:ext cx="1007" cy="802"/>
              </a:xfrm>
              <a:custGeom>
                <a:avLst/>
                <a:gdLst>
                  <a:gd name="G0" fmla="+- 17826 0 0"/>
                  <a:gd name="G1" fmla="+- 0 0 0"/>
                  <a:gd name="G2" fmla="+- 21600 0 0"/>
                  <a:gd name="T0" fmla="*/ 36729 w 36729"/>
                  <a:gd name="T1" fmla="*/ 10451 h 21600"/>
                  <a:gd name="T2" fmla="*/ 0 w 36729"/>
                  <a:gd name="T3" fmla="*/ 12197 h 21600"/>
                  <a:gd name="T4" fmla="*/ 17826 w 36729"/>
                  <a:gd name="T5" fmla="*/ 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6729" h="21600" fill="none" extrusionOk="0">
                    <a:moveTo>
                      <a:pt x="36729" y="10451"/>
                    </a:moveTo>
                    <a:cubicBezTo>
                      <a:pt x="32926" y="17330"/>
                      <a:pt x="25686" y="21599"/>
                      <a:pt x="17826" y="21600"/>
                    </a:cubicBezTo>
                    <a:cubicBezTo>
                      <a:pt x="10696" y="21600"/>
                      <a:pt x="4025" y="18081"/>
                      <a:pt x="-1" y="12197"/>
                    </a:cubicBezTo>
                  </a:path>
                  <a:path w="36729" h="21600" stroke="0" extrusionOk="0">
                    <a:moveTo>
                      <a:pt x="36729" y="10451"/>
                    </a:moveTo>
                    <a:cubicBezTo>
                      <a:pt x="32926" y="17330"/>
                      <a:pt x="25686" y="21599"/>
                      <a:pt x="17826" y="21600"/>
                    </a:cubicBezTo>
                    <a:cubicBezTo>
                      <a:pt x="10696" y="21600"/>
                      <a:pt x="4025" y="18081"/>
                      <a:pt x="-1" y="12197"/>
                    </a:cubicBezTo>
                    <a:lnTo>
                      <a:pt x="17826" y="0"/>
                    </a:lnTo>
                    <a:close/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34" name="Arc 1142"/>
              <p:cNvSpPr>
                <a:spLocks/>
              </p:cNvSpPr>
              <p:nvPr/>
            </p:nvSpPr>
            <p:spPr bwMode="hidden">
              <a:xfrm flipH="1">
                <a:off x="3612" y="580"/>
                <a:ext cx="487" cy="933"/>
              </a:xfrm>
              <a:custGeom>
                <a:avLst/>
                <a:gdLst>
                  <a:gd name="G0" fmla="+- 7340 0 0"/>
                  <a:gd name="G1" fmla="+- 21600 0 0"/>
                  <a:gd name="G2" fmla="+- 21600 0 0"/>
                  <a:gd name="T0" fmla="*/ 0 w 28940"/>
                  <a:gd name="T1" fmla="*/ 1285 h 22305"/>
                  <a:gd name="T2" fmla="*/ 28929 w 28940"/>
                  <a:gd name="T3" fmla="*/ 22305 h 22305"/>
                  <a:gd name="T4" fmla="*/ 7340 w 28940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8940" h="22305" fill="none" extrusionOk="0">
                    <a:moveTo>
                      <a:pt x="0" y="1285"/>
                    </a:moveTo>
                    <a:cubicBezTo>
                      <a:pt x="2353" y="434"/>
                      <a:pt x="4837" y="-1"/>
                      <a:pt x="7340" y="0"/>
                    </a:cubicBezTo>
                    <a:cubicBezTo>
                      <a:pt x="19269" y="0"/>
                      <a:pt x="28940" y="9670"/>
                      <a:pt x="28940" y="21600"/>
                    </a:cubicBezTo>
                    <a:cubicBezTo>
                      <a:pt x="28940" y="21835"/>
                      <a:pt x="28936" y="22070"/>
                      <a:pt x="28928" y="22304"/>
                    </a:cubicBezTo>
                  </a:path>
                  <a:path w="28940" h="22305" stroke="0" extrusionOk="0">
                    <a:moveTo>
                      <a:pt x="0" y="1285"/>
                    </a:moveTo>
                    <a:cubicBezTo>
                      <a:pt x="2353" y="434"/>
                      <a:pt x="4837" y="-1"/>
                      <a:pt x="7340" y="0"/>
                    </a:cubicBezTo>
                    <a:cubicBezTo>
                      <a:pt x="19269" y="0"/>
                      <a:pt x="28940" y="9670"/>
                      <a:pt x="28940" y="21600"/>
                    </a:cubicBezTo>
                    <a:cubicBezTo>
                      <a:pt x="28940" y="21835"/>
                      <a:pt x="28936" y="22070"/>
                      <a:pt x="28928" y="22304"/>
                    </a:cubicBezTo>
                    <a:lnTo>
                      <a:pt x="7340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35" name="Arc 1143"/>
              <p:cNvSpPr>
                <a:spLocks/>
              </p:cNvSpPr>
              <p:nvPr/>
            </p:nvSpPr>
            <p:spPr bwMode="hidden">
              <a:xfrm flipH="1">
                <a:off x="3267" y="628"/>
                <a:ext cx="791" cy="932"/>
              </a:xfrm>
              <a:custGeom>
                <a:avLst/>
                <a:gdLst>
                  <a:gd name="G0" fmla="+- 8873 0 0"/>
                  <a:gd name="G1" fmla="+- 21600 0 0"/>
                  <a:gd name="G2" fmla="+- 21600 0 0"/>
                  <a:gd name="T0" fmla="*/ 0 w 30473"/>
                  <a:gd name="T1" fmla="*/ 1907 h 22305"/>
                  <a:gd name="T2" fmla="*/ 30462 w 30473"/>
                  <a:gd name="T3" fmla="*/ 22305 h 22305"/>
                  <a:gd name="T4" fmla="*/ 8873 w 30473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0473" h="22305" fill="none" extrusionOk="0">
                    <a:moveTo>
                      <a:pt x="-1" y="1906"/>
                    </a:moveTo>
                    <a:cubicBezTo>
                      <a:pt x="2789" y="649"/>
                      <a:pt x="5813" y="-1"/>
                      <a:pt x="8873" y="0"/>
                    </a:cubicBezTo>
                    <a:cubicBezTo>
                      <a:pt x="20802" y="0"/>
                      <a:pt x="30473" y="9670"/>
                      <a:pt x="30473" y="21600"/>
                    </a:cubicBezTo>
                    <a:cubicBezTo>
                      <a:pt x="30473" y="21835"/>
                      <a:pt x="30469" y="22070"/>
                      <a:pt x="30461" y="22304"/>
                    </a:cubicBezTo>
                  </a:path>
                  <a:path w="30473" h="22305" stroke="0" extrusionOk="0">
                    <a:moveTo>
                      <a:pt x="-1" y="1906"/>
                    </a:moveTo>
                    <a:cubicBezTo>
                      <a:pt x="2789" y="649"/>
                      <a:pt x="5813" y="-1"/>
                      <a:pt x="8873" y="0"/>
                    </a:cubicBezTo>
                    <a:cubicBezTo>
                      <a:pt x="20802" y="0"/>
                      <a:pt x="30473" y="9670"/>
                      <a:pt x="30473" y="21600"/>
                    </a:cubicBezTo>
                    <a:cubicBezTo>
                      <a:pt x="30473" y="21835"/>
                      <a:pt x="30469" y="22070"/>
                      <a:pt x="30461" y="22304"/>
                    </a:cubicBezTo>
                    <a:lnTo>
                      <a:pt x="8873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36" name="Arc 1144"/>
              <p:cNvSpPr>
                <a:spLocks/>
              </p:cNvSpPr>
              <p:nvPr/>
            </p:nvSpPr>
            <p:spPr bwMode="hidden">
              <a:xfrm flipH="1">
                <a:off x="3197" y="458"/>
                <a:ext cx="932" cy="933"/>
              </a:xfrm>
              <a:custGeom>
                <a:avLst/>
                <a:gdLst>
                  <a:gd name="G0" fmla="+- 12855 0 0"/>
                  <a:gd name="G1" fmla="+- 21600 0 0"/>
                  <a:gd name="G2" fmla="+- 21600 0 0"/>
                  <a:gd name="T0" fmla="*/ 0 w 34455"/>
                  <a:gd name="T1" fmla="*/ 4241 h 22305"/>
                  <a:gd name="T2" fmla="*/ 34444 w 34455"/>
                  <a:gd name="T3" fmla="*/ 22305 h 22305"/>
                  <a:gd name="T4" fmla="*/ 12855 w 34455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4455" h="22305" fill="none" extrusionOk="0">
                    <a:moveTo>
                      <a:pt x="0" y="4241"/>
                    </a:moveTo>
                    <a:cubicBezTo>
                      <a:pt x="3720" y="1486"/>
                      <a:pt x="8226" y="-1"/>
                      <a:pt x="12855" y="0"/>
                    </a:cubicBezTo>
                    <a:cubicBezTo>
                      <a:pt x="24784" y="0"/>
                      <a:pt x="34455" y="9670"/>
                      <a:pt x="34455" y="21600"/>
                    </a:cubicBezTo>
                    <a:cubicBezTo>
                      <a:pt x="34455" y="21835"/>
                      <a:pt x="34451" y="22070"/>
                      <a:pt x="34443" y="22304"/>
                    </a:cubicBezTo>
                  </a:path>
                  <a:path w="34455" h="22305" stroke="0" extrusionOk="0">
                    <a:moveTo>
                      <a:pt x="0" y="4241"/>
                    </a:moveTo>
                    <a:cubicBezTo>
                      <a:pt x="3720" y="1486"/>
                      <a:pt x="8226" y="-1"/>
                      <a:pt x="12855" y="0"/>
                    </a:cubicBezTo>
                    <a:cubicBezTo>
                      <a:pt x="24784" y="0"/>
                      <a:pt x="34455" y="9670"/>
                      <a:pt x="34455" y="21600"/>
                    </a:cubicBezTo>
                    <a:cubicBezTo>
                      <a:pt x="34455" y="21835"/>
                      <a:pt x="34451" y="22070"/>
                      <a:pt x="34443" y="22304"/>
                    </a:cubicBezTo>
                    <a:lnTo>
                      <a:pt x="12855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37" name="Arc 1145"/>
              <p:cNvSpPr>
                <a:spLocks/>
              </p:cNvSpPr>
              <p:nvPr/>
            </p:nvSpPr>
            <p:spPr bwMode="hidden">
              <a:xfrm>
                <a:off x="4229" y="589"/>
                <a:ext cx="149" cy="933"/>
              </a:xfrm>
              <a:custGeom>
                <a:avLst/>
                <a:gdLst>
                  <a:gd name="G0" fmla="+- 13212 0 0"/>
                  <a:gd name="G1" fmla="+- 21600 0 0"/>
                  <a:gd name="G2" fmla="+- 21600 0 0"/>
                  <a:gd name="T0" fmla="*/ 0 w 34812"/>
                  <a:gd name="T1" fmla="*/ 4512 h 22305"/>
                  <a:gd name="T2" fmla="*/ 34801 w 34812"/>
                  <a:gd name="T3" fmla="*/ 22305 h 22305"/>
                  <a:gd name="T4" fmla="*/ 13212 w 34812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4812" h="22305" fill="none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</a:path>
                  <a:path w="34812" h="22305" stroke="0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  <a:lnTo>
                      <a:pt x="13212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38" name="Arc 1146"/>
              <p:cNvSpPr>
                <a:spLocks/>
              </p:cNvSpPr>
              <p:nvPr/>
            </p:nvSpPr>
            <p:spPr bwMode="hidden">
              <a:xfrm>
                <a:off x="4268" y="585"/>
                <a:ext cx="394" cy="933"/>
              </a:xfrm>
              <a:custGeom>
                <a:avLst/>
                <a:gdLst>
                  <a:gd name="G0" fmla="+- 13212 0 0"/>
                  <a:gd name="G1" fmla="+- 21600 0 0"/>
                  <a:gd name="G2" fmla="+- 21600 0 0"/>
                  <a:gd name="T0" fmla="*/ 0 w 34812"/>
                  <a:gd name="T1" fmla="*/ 4512 h 22305"/>
                  <a:gd name="T2" fmla="*/ 34801 w 34812"/>
                  <a:gd name="T3" fmla="*/ 22305 h 22305"/>
                  <a:gd name="T4" fmla="*/ 13212 w 34812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4812" h="22305" fill="none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</a:path>
                  <a:path w="34812" h="22305" stroke="0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  <a:lnTo>
                      <a:pt x="13212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39" name="Arc 1147"/>
              <p:cNvSpPr>
                <a:spLocks/>
              </p:cNvSpPr>
              <p:nvPr/>
            </p:nvSpPr>
            <p:spPr bwMode="hidden">
              <a:xfrm>
                <a:off x="4303" y="463"/>
                <a:ext cx="559" cy="933"/>
              </a:xfrm>
              <a:custGeom>
                <a:avLst/>
                <a:gdLst>
                  <a:gd name="G0" fmla="+- 13212 0 0"/>
                  <a:gd name="G1" fmla="+- 21600 0 0"/>
                  <a:gd name="G2" fmla="+- 21600 0 0"/>
                  <a:gd name="T0" fmla="*/ 0 w 34812"/>
                  <a:gd name="T1" fmla="*/ 4512 h 22305"/>
                  <a:gd name="T2" fmla="*/ 34801 w 34812"/>
                  <a:gd name="T3" fmla="*/ 22305 h 22305"/>
                  <a:gd name="T4" fmla="*/ 13212 w 34812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4812" h="22305" fill="none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</a:path>
                  <a:path w="34812" h="22305" stroke="0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5141" y="0"/>
                      <a:pt x="34812" y="9670"/>
                      <a:pt x="34812" y="21600"/>
                    </a:cubicBezTo>
                    <a:cubicBezTo>
                      <a:pt x="34812" y="21835"/>
                      <a:pt x="34808" y="22070"/>
                      <a:pt x="34800" y="22304"/>
                    </a:cubicBezTo>
                    <a:lnTo>
                      <a:pt x="13212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0" name="Freeform 1148"/>
              <p:cNvSpPr>
                <a:spLocks/>
              </p:cNvSpPr>
              <p:nvPr/>
            </p:nvSpPr>
            <p:spPr bwMode="hidden">
              <a:xfrm>
                <a:off x="4410" y="1033"/>
                <a:ext cx="190" cy="580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1" name="Freeform 1149"/>
              <p:cNvSpPr>
                <a:spLocks/>
              </p:cNvSpPr>
              <p:nvPr/>
            </p:nvSpPr>
            <p:spPr bwMode="hidden">
              <a:xfrm rot="19660755" flipV="1">
                <a:off x="4114" y="843"/>
                <a:ext cx="173" cy="328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2" name="Arc 1150"/>
              <p:cNvSpPr>
                <a:spLocks/>
              </p:cNvSpPr>
              <p:nvPr/>
            </p:nvSpPr>
            <p:spPr bwMode="hidden">
              <a:xfrm flipH="1">
                <a:off x="3144" y="319"/>
                <a:ext cx="996" cy="933"/>
              </a:xfrm>
              <a:custGeom>
                <a:avLst/>
                <a:gdLst>
                  <a:gd name="G0" fmla="+- 15230 0 0"/>
                  <a:gd name="G1" fmla="+- 21600 0 0"/>
                  <a:gd name="G2" fmla="+- 21600 0 0"/>
                  <a:gd name="T0" fmla="*/ 0 w 36830"/>
                  <a:gd name="T1" fmla="*/ 6283 h 22305"/>
                  <a:gd name="T2" fmla="*/ 36819 w 36830"/>
                  <a:gd name="T3" fmla="*/ 22305 h 22305"/>
                  <a:gd name="T4" fmla="*/ 15230 w 36830"/>
                  <a:gd name="T5" fmla="*/ 21600 h 22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6830" h="22305" fill="none" extrusionOk="0">
                    <a:moveTo>
                      <a:pt x="0" y="6283"/>
                    </a:moveTo>
                    <a:cubicBezTo>
                      <a:pt x="4047" y="2258"/>
                      <a:pt x="9522" y="-1"/>
                      <a:pt x="15230" y="0"/>
                    </a:cubicBezTo>
                    <a:cubicBezTo>
                      <a:pt x="27159" y="0"/>
                      <a:pt x="36830" y="9670"/>
                      <a:pt x="36830" y="21600"/>
                    </a:cubicBezTo>
                    <a:cubicBezTo>
                      <a:pt x="36830" y="21835"/>
                      <a:pt x="36826" y="22070"/>
                      <a:pt x="36818" y="22304"/>
                    </a:cubicBezTo>
                  </a:path>
                  <a:path w="36830" h="22305" stroke="0" extrusionOk="0">
                    <a:moveTo>
                      <a:pt x="0" y="6283"/>
                    </a:moveTo>
                    <a:cubicBezTo>
                      <a:pt x="4047" y="2258"/>
                      <a:pt x="9522" y="-1"/>
                      <a:pt x="15230" y="0"/>
                    </a:cubicBezTo>
                    <a:cubicBezTo>
                      <a:pt x="27159" y="0"/>
                      <a:pt x="36830" y="9670"/>
                      <a:pt x="36830" y="21600"/>
                    </a:cubicBezTo>
                    <a:cubicBezTo>
                      <a:pt x="36830" y="21835"/>
                      <a:pt x="36826" y="22070"/>
                      <a:pt x="36818" y="22304"/>
                    </a:cubicBezTo>
                    <a:lnTo>
                      <a:pt x="15230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3" name="Arc 1151"/>
              <p:cNvSpPr>
                <a:spLocks/>
              </p:cNvSpPr>
              <p:nvPr/>
            </p:nvSpPr>
            <p:spPr bwMode="hidden">
              <a:xfrm flipH="1">
                <a:off x="3425" y="123"/>
                <a:ext cx="725" cy="903"/>
              </a:xfrm>
              <a:custGeom>
                <a:avLst/>
                <a:gdLst>
                  <a:gd name="G0" fmla="+- 18231 0 0"/>
                  <a:gd name="G1" fmla="+- 21600 0 0"/>
                  <a:gd name="G2" fmla="+- 21600 0 0"/>
                  <a:gd name="T0" fmla="*/ 0 w 31881"/>
                  <a:gd name="T1" fmla="*/ 10016 h 21600"/>
                  <a:gd name="T2" fmla="*/ 31881 w 31881"/>
                  <a:gd name="T3" fmla="*/ 4860 h 21600"/>
                  <a:gd name="T4" fmla="*/ 18231 w 31881"/>
                  <a:gd name="T5" fmla="*/ 216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1881" h="21600" fill="none" extrusionOk="0">
                    <a:moveTo>
                      <a:pt x="-1" y="10015"/>
                    </a:moveTo>
                    <a:cubicBezTo>
                      <a:pt x="3963" y="3778"/>
                      <a:pt x="10840" y="-1"/>
                      <a:pt x="18231" y="0"/>
                    </a:cubicBezTo>
                    <a:cubicBezTo>
                      <a:pt x="23204" y="0"/>
                      <a:pt x="28026" y="1716"/>
                      <a:pt x="31881" y="4859"/>
                    </a:cubicBezTo>
                  </a:path>
                  <a:path w="31881" h="21600" stroke="0" extrusionOk="0">
                    <a:moveTo>
                      <a:pt x="-1" y="10015"/>
                    </a:moveTo>
                    <a:cubicBezTo>
                      <a:pt x="3963" y="3778"/>
                      <a:pt x="10840" y="-1"/>
                      <a:pt x="18231" y="0"/>
                    </a:cubicBezTo>
                    <a:cubicBezTo>
                      <a:pt x="23204" y="0"/>
                      <a:pt x="28026" y="1716"/>
                      <a:pt x="31881" y="4859"/>
                    </a:cubicBezTo>
                    <a:lnTo>
                      <a:pt x="18231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4" name="Arc 1152"/>
              <p:cNvSpPr>
                <a:spLocks/>
              </p:cNvSpPr>
              <p:nvPr/>
            </p:nvSpPr>
            <p:spPr bwMode="hidden">
              <a:xfrm>
                <a:off x="4199" y="502"/>
                <a:ext cx="299" cy="904"/>
              </a:xfrm>
              <a:custGeom>
                <a:avLst/>
                <a:gdLst>
                  <a:gd name="G0" fmla="+- 13212 0 0"/>
                  <a:gd name="G1" fmla="+- 21600 0 0"/>
                  <a:gd name="G2" fmla="+- 21600 0 0"/>
                  <a:gd name="T0" fmla="*/ 0 w 31146"/>
                  <a:gd name="T1" fmla="*/ 4512 h 21600"/>
                  <a:gd name="T2" fmla="*/ 31146 w 31146"/>
                  <a:gd name="T3" fmla="*/ 9561 h 21600"/>
                  <a:gd name="T4" fmla="*/ 13212 w 31146"/>
                  <a:gd name="T5" fmla="*/ 216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1146" h="21600" fill="none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0409" y="0"/>
                      <a:pt x="27134" y="3585"/>
                      <a:pt x="31145" y="9561"/>
                    </a:cubicBezTo>
                  </a:path>
                  <a:path w="31146" h="21600" stroke="0" extrusionOk="0">
                    <a:moveTo>
                      <a:pt x="-1" y="4511"/>
                    </a:moveTo>
                    <a:cubicBezTo>
                      <a:pt x="3783" y="1586"/>
                      <a:pt x="8429" y="-1"/>
                      <a:pt x="13212" y="0"/>
                    </a:cubicBezTo>
                    <a:cubicBezTo>
                      <a:pt x="20409" y="0"/>
                      <a:pt x="27134" y="3585"/>
                      <a:pt x="31145" y="9561"/>
                    </a:cubicBezTo>
                    <a:lnTo>
                      <a:pt x="13212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5" name="Freeform 1153"/>
              <p:cNvSpPr>
                <a:spLocks/>
              </p:cNvSpPr>
              <p:nvPr/>
            </p:nvSpPr>
            <p:spPr bwMode="hidden">
              <a:xfrm flipH="1">
                <a:off x="3307" y="982"/>
                <a:ext cx="425" cy="597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6" name="Freeform 1154"/>
              <p:cNvSpPr>
                <a:spLocks/>
              </p:cNvSpPr>
              <p:nvPr/>
            </p:nvSpPr>
            <p:spPr bwMode="hidden">
              <a:xfrm flipH="1">
                <a:off x="3507" y="350"/>
                <a:ext cx="273" cy="598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7" name="Freeform 1155"/>
              <p:cNvSpPr>
                <a:spLocks/>
              </p:cNvSpPr>
              <p:nvPr/>
            </p:nvSpPr>
            <p:spPr bwMode="hidden">
              <a:xfrm flipH="1">
                <a:off x="3821" y="172"/>
                <a:ext cx="164" cy="597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8" name="Freeform 1156"/>
              <p:cNvSpPr>
                <a:spLocks/>
              </p:cNvSpPr>
              <p:nvPr/>
            </p:nvSpPr>
            <p:spPr bwMode="hidden">
              <a:xfrm>
                <a:off x="4841" y="894"/>
                <a:ext cx="395" cy="628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49" name="Freeform 1157"/>
              <p:cNvSpPr>
                <a:spLocks/>
              </p:cNvSpPr>
              <p:nvPr/>
            </p:nvSpPr>
            <p:spPr bwMode="hidden">
              <a:xfrm>
                <a:off x="4636" y="576"/>
                <a:ext cx="595" cy="419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50" name="Freeform 1158"/>
              <p:cNvSpPr>
                <a:spLocks/>
              </p:cNvSpPr>
              <p:nvPr/>
            </p:nvSpPr>
            <p:spPr bwMode="hidden">
              <a:xfrm>
                <a:off x="4658" y="132"/>
                <a:ext cx="260" cy="562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51" name="Freeform 1159"/>
              <p:cNvSpPr>
                <a:spLocks/>
              </p:cNvSpPr>
              <p:nvPr/>
            </p:nvSpPr>
            <p:spPr bwMode="hidden">
              <a:xfrm rot="20253369">
                <a:off x="4401" y="599"/>
                <a:ext cx="174" cy="329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  <p:sp>
            <p:nvSpPr>
              <p:cNvPr id="342152" name="Freeform 1160"/>
              <p:cNvSpPr>
                <a:spLocks/>
              </p:cNvSpPr>
              <p:nvPr/>
            </p:nvSpPr>
            <p:spPr bwMode="hidden">
              <a:xfrm rot="1346631" flipH="1">
                <a:off x="3783" y="590"/>
                <a:ext cx="173" cy="329"/>
              </a:xfrm>
              <a:custGeom>
                <a:avLst/>
                <a:gdLst>
                  <a:gd name="T0" fmla="*/ 0 w 776"/>
                  <a:gd name="T1" fmla="*/ 64 h 2368"/>
                  <a:gd name="T2" fmla="*/ 240 w 776"/>
                  <a:gd name="T3" fmla="*/ 16 h 2368"/>
                  <a:gd name="T4" fmla="*/ 96 w 776"/>
                  <a:gd name="T5" fmla="*/ 160 h 2368"/>
                  <a:gd name="T6" fmla="*/ 336 w 776"/>
                  <a:gd name="T7" fmla="*/ 160 h 2368"/>
                  <a:gd name="T8" fmla="*/ 192 w 776"/>
                  <a:gd name="T9" fmla="*/ 304 h 2368"/>
                  <a:gd name="T10" fmla="*/ 384 w 776"/>
                  <a:gd name="T11" fmla="*/ 352 h 2368"/>
                  <a:gd name="T12" fmla="*/ 288 w 776"/>
                  <a:gd name="T13" fmla="*/ 448 h 2368"/>
                  <a:gd name="T14" fmla="*/ 480 w 776"/>
                  <a:gd name="T15" fmla="*/ 496 h 2368"/>
                  <a:gd name="T16" fmla="*/ 384 w 776"/>
                  <a:gd name="T17" fmla="*/ 592 h 2368"/>
                  <a:gd name="T18" fmla="*/ 528 w 776"/>
                  <a:gd name="T19" fmla="*/ 640 h 2368"/>
                  <a:gd name="T20" fmla="*/ 480 w 776"/>
                  <a:gd name="T21" fmla="*/ 736 h 2368"/>
                  <a:gd name="T22" fmla="*/ 576 w 776"/>
                  <a:gd name="T23" fmla="*/ 832 h 2368"/>
                  <a:gd name="T24" fmla="*/ 576 w 776"/>
                  <a:gd name="T25" fmla="*/ 928 h 2368"/>
                  <a:gd name="T26" fmla="*/ 672 w 776"/>
                  <a:gd name="T27" fmla="*/ 1072 h 2368"/>
                  <a:gd name="T28" fmla="*/ 624 w 776"/>
                  <a:gd name="T29" fmla="*/ 1216 h 2368"/>
                  <a:gd name="T30" fmla="*/ 720 w 776"/>
                  <a:gd name="T31" fmla="*/ 1312 h 2368"/>
                  <a:gd name="T32" fmla="*/ 672 w 776"/>
                  <a:gd name="T33" fmla="*/ 1456 h 2368"/>
                  <a:gd name="T34" fmla="*/ 720 w 776"/>
                  <a:gd name="T35" fmla="*/ 1600 h 2368"/>
                  <a:gd name="T36" fmla="*/ 672 w 776"/>
                  <a:gd name="T37" fmla="*/ 1696 h 2368"/>
                  <a:gd name="T38" fmla="*/ 768 w 776"/>
                  <a:gd name="T39" fmla="*/ 1840 h 2368"/>
                  <a:gd name="T40" fmla="*/ 720 w 776"/>
                  <a:gd name="T41" fmla="*/ 1984 h 2368"/>
                  <a:gd name="T42" fmla="*/ 768 w 776"/>
                  <a:gd name="T43" fmla="*/ 2176 h 2368"/>
                  <a:gd name="T44" fmla="*/ 720 w 776"/>
                  <a:gd name="T45" fmla="*/ 2224 h 2368"/>
                  <a:gd name="T46" fmla="*/ 768 w 776"/>
                  <a:gd name="T47" fmla="*/ 2368 h 2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776" h="2368">
                    <a:moveTo>
                      <a:pt x="0" y="64"/>
                    </a:moveTo>
                    <a:cubicBezTo>
                      <a:pt x="112" y="32"/>
                      <a:pt x="224" y="0"/>
                      <a:pt x="240" y="16"/>
                    </a:cubicBezTo>
                    <a:cubicBezTo>
                      <a:pt x="256" y="32"/>
                      <a:pt x="80" y="136"/>
                      <a:pt x="96" y="160"/>
                    </a:cubicBezTo>
                    <a:cubicBezTo>
                      <a:pt x="112" y="184"/>
                      <a:pt x="320" y="136"/>
                      <a:pt x="336" y="160"/>
                    </a:cubicBezTo>
                    <a:cubicBezTo>
                      <a:pt x="352" y="184"/>
                      <a:pt x="184" y="272"/>
                      <a:pt x="192" y="304"/>
                    </a:cubicBezTo>
                    <a:cubicBezTo>
                      <a:pt x="200" y="336"/>
                      <a:pt x="368" y="328"/>
                      <a:pt x="384" y="352"/>
                    </a:cubicBezTo>
                    <a:cubicBezTo>
                      <a:pt x="400" y="376"/>
                      <a:pt x="272" y="424"/>
                      <a:pt x="288" y="448"/>
                    </a:cubicBezTo>
                    <a:cubicBezTo>
                      <a:pt x="304" y="472"/>
                      <a:pt x="464" y="472"/>
                      <a:pt x="480" y="496"/>
                    </a:cubicBezTo>
                    <a:cubicBezTo>
                      <a:pt x="496" y="520"/>
                      <a:pt x="376" y="568"/>
                      <a:pt x="384" y="592"/>
                    </a:cubicBezTo>
                    <a:cubicBezTo>
                      <a:pt x="392" y="616"/>
                      <a:pt x="512" y="616"/>
                      <a:pt x="528" y="640"/>
                    </a:cubicBezTo>
                    <a:cubicBezTo>
                      <a:pt x="544" y="664"/>
                      <a:pt x="472" y="704"/>
                      <a:pt x="480" y="736"/>
                    </a:cubicBezTo>
                    <a:cubicBezTo>
                      <a:pt x="488" y="768"/>
                      <a:pt x="560" y="800"/>
                      <a:pt x="576" y="832"/>
                    </a:cubicBezTo>
                    <a:cubicBezTo>
                      <a:pt x="592" y="864"/>
                      <a:pt x="560" y="888"/>
                      <a:pt x="576" y="928"/>
                    </a:cubicBezTo>
                    <a:cubicBezTo>
                      <a:pt x="592" y="968"/>
                      <a:pt x="664" y="1024"/>
                      <a:pt x="672" y="1072"/>
                    </a:cubicBezTo>
                    <a:cubicBezTo>
                      <a:pt x="680" y="1120"/>
                      <a:pt x="616" y="1176"/>
                      <a:pt x="624" y="1216"/>
                    </a:cubicBezTo>
                    <a:cubicBezTo>
                      <a:pt x="632" y="1256"/>
                      <a:pt x="712" y="1272"/>
                      <a:pt x="720" y="1312"/>
                    </a:cubicBezTo>
                    <a:cubicBezTo>
                      <a:pt x="728" y="1352"/>
                      <a:pt x="672" y="1408"/>
                      <a:pt x="672" y="1456"/>
                    </a:cubicBezTo>
                    <a:cubicBezTo>
                      <a:pt x="672" y="1504"/>
                      <a:pt x="720" y="1560"/>
                      <a:pt x="720" y="1600"/>
                    </a:cubicBezTo>
                    <a:cubicBezTo>
                      <a:pt x="720" y="1640"/>
                      <a:pt x="664" y="1656"/>
                      <a:pt x="672" y="1696"/>
                    </a:cubicBezTo>
                    <a:cubicBezTo>
                      <a:pt x="680" y="1736"/>
                      <a:pt x="760" y="1792"/>
                      <a:pt x="768" y="1840"/>
                    </a:cubicBezTo>
                    <a:cubicBezTo>
                      <a:pt x="776" y="1888"/>
                      <a:pt x="720" y="1928"/>
                      <a:pt x="720" y="1984"/>
                    </a:cubicBezTo>
                    <a:cubicBezTo>
                      <a:pt x="720" y="2040"/>
                      <a:pt x="768" y="2136"/>
                      <a:pt x="768" y="2176"/>
                    </a:cubicBezTo>
                    <a:cubicBezTo>
                      <a:pt x="768" y="2216"/>
                      <a:pt x="720" y="2192"/>
                      <a:pt x="720" y="2224"/>
                    </a:cubicBezTo>
                    <a:cubicBezTo>
                      <a:pt x="720" y="2256"/>
                      <a:pt x="744" y="2312"/>
                      <a:pt x="768" y="2368"/>
                    </a:cubicBezTo>
                  </a:path>
                </a:pathLst>
              </a:cu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CA"/>
              </a:p>
            </p:txBody>
          </p:sp>
        </p:grpSp>
      </p:grpSp>
      <p:sp>
        <p:nvSpPr>
          <p:cNvPr id="342153" name="Rectangle 116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301625"/>
            <a:ext cx="7772400" cy="1462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42154" name="Rectangle 116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42155" name="Rectangle 1163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342156" name="Rectangle 116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342157" name="Rectangle 116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latin typeface="+mn-lt"/>
              </a:defRPr>
            </a:lvl1pPr>
          </a:lstStyle>
          <a:p>
            <a:fld id="{B5B7EC12-8B76-4783-AE8D-392989086B1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9007828"/>
      </p:ext>
    </p:extLst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</p:sldLayoutIdLst>
  <p:transition spd="med">
    <p:random/>
  </p:transition>
  <p:timing>
    <p:tnLst>
      <p:par>
        <p:cTn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1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1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1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1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1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1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1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1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folHlink"/>
        </a:buClr>
        <a:buChar char="•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Times New Roman" pitchFamily="1" charset="0"/>
        <a:buChar char="−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Times New Roman" pitchFamily="1" charset="0"/>
        <a:buChar char="–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Font typeface="Times New Roman" pitchFamily="1" charset="0"/>
        <a:buChar char="–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Font typeface="Times New Roman" pitchFamily="1" charset="0"/>
        <a:buChar char="–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Font typeface="Times New Roman" pitchFamily="1" charset="0"/>
        <a:buChar char="–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Font typeface="Times New Roman" pitchFamily="1" charset="0"/>
        <a:buChar char="–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How to be a good writer!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4500"/>
              <a:t>Using the Six Traits </a:t>
            </a:r>
          </a:p>
          <a:p>
            <a:r>
              <a:rPr lang="en-US" sz="4500"/>
              <a:t>of </a:t>
            </a:r>
          </a:p>
          <a:p>
            <a:r>
              <a:rPr lang="en-US" sz="4500"/>
              <a:t>Writing</a:t>
            </a:r>
          </a:p>
        </p:txBody>
      </p:sp>
    </p:spTree>
    <p:extLst>
      <p:ext uri="{BB962C8B-B14F-4D97-AF65-F5344CB8AC3E}">
        <p14:creationId xmlns:p14="http://schemas.microsoft.com/office/powerpoint/2010/main" val="4249796958"/>
      </p:ext>
    </p:extLst>
  </p:cSld>
  <p:clrMapOvr>
    <a:masterClrMapping/>
  </p:clrMapOvr>
  <p:transition spd="med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20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9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1" dur="500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3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5" dur="500"/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17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9" dur="500"/>
                                        <p:tgtEl>
                                          <p:spTgt spid="2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/>
      <p:bldP spid="2051" grpId="0" build="p"/>
    </p:bldLst>
  </p:timing>
</p:sld>
</file>

<file path=ppt/theme/theme1.xml><?xml version="1.0" encoding="utf-8"?>
<a:theme xmlns:a="http://schemas.openxmlformats.org/drawingml/2006/main" name="Fireworks">
  <a:themeElements>
    <a:clrScheme name="Fireworks 1">
      <a:dk1>
        <a:srgbClr val="AF273E"/>
      </a:dk1>
      <a:lt1>
        <a:srgbClr val="FFCC00"/>
      </a:lt1>
      <a:dk2>
        <a:srgbClr val="000000"/>
      </a:dk2>
      <a:lt2>
        <a:srgbClr val="FFFFFF"/>
      </a:lt2>
      <a:accent1>
        <a:srgbClr val="FF8B17"/>
      </a:accent1>
      <a:accent2>
        <a:srgbClr val="FFE103"/>
      </a:accent2>
      <a:accent3>
        <a:srgbClr val="AAAAAA"/>
      </a:accent3>
      <a:accent4>
        <a:srgbClr val="DAAE00"/>
      </a:accent4>
      <a:accent5>
        <a:srgbClr val="FFC4AB"/>
      </a:accent5>
      <a:accent6>
        <a:srgbClr val="E7CC02"/>
      </a:accent6>
      <a:hlink>
        <a:srgbClr val="FF3399"/>
      </a:hlink>
      <a:folHlink>
        <a:srgbClr val="FE1F08"/>
      </a:folHlink>
    </a:clrScheme>
    <a:fontScheme name="Fireworks">
      <a:majorFont>
        <a:latin typeface="Arial Black"/>
        <a:ea typeface=""/>
        <a:cs typeface=""/>
      </a:majorFont>
      <a:minorFont>
        <a:latin typeface="Arial Black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1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1" charset="-128"/>
          </a:defRPr>
        </a:defPPr>
      </a:lstStyle>
    </a:lnDef>
  </a:objectDefaults>
  <a:extraClrSchemeLst>
    <a:extraClrScheme>
      <a:clrScheme name="Fireworks 1">
        <a:dk1>
          <a:srgbClr val="AF273E"/>
        </a:dk1>
        <a:lt1>
          <a:srgbClr val="FFCC00"/>
        </a:lt1>
        <a:dk2>
          <a:srgbClr val="000000"/>
        </a:dk2>
        <a:lt2>
          <a:srgbClr val="FFFFFF"/>
        </a:lt2>
        <a:accent1>
          <a:srgbClr val="FF8B17"/>
        </a:accent1>
        <a:accent2>
          <a:srgbClr val="FFE103"/>
        </a:accent2>
        <a:accent3>
          <a:srgbClr val="AAAAAA"/>
        </a:accent3>
        <a:accent4>
          <a:srgbClr val="DAAE00"/>
        </a:accent4>
        <a:accent5>
          <a:srgbClr val="FFC4AB"/>
        </a:accent5>
        <a:accent6>
          <a:srgbClr val="E7CC02"/>
        </a:accent6>
        <a:hlink>
          <a:srgbClr val="FF3399"/>
        </a:hlink>
        <a:folHlink>
          <a:srgbClr val="FE1F08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reworks 2">
        <a:dk1>
          <a:srgbClr val="0000A4"/>
        </a:dk1>
        <a:lt1>
          <a:srgbClr val="CCFFFF"/>
        </a:lt1>
        <a:dk2>
          <a:srgbClr val="000066"/>
        </a:dk2>
        <a:lt2>
          <a:srgbClr val="00FFFF"/>
        </a:lt2>
        <a:accent1>
          <a:srgbClr val="51B2E3"/>
        </a:accent1>
        <a:accent2>
          <a:srgbClr val="04E8AC"/>
        </a:accent2>
        <a:accent3>
          <a:srgbClr val="AAAAB8"/>
        </a:accent3>
        <a:accent4>
          <a:srgbClr val="AEDADA"/>
        </a:accent4>
        <a:accent5>
          <a:srgbClr val="B3D5EF"/>
        </a:accent5>
        <a:accent6>
          <a:srgbClr val="03D29B"/>
        </a:accent6>
        <a:hlink>
          <a:srgbClr val="FF3399"/>
        </a:hlink>
        <a:folHlink>
          <a:srgbClr val="8F5FD5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reworks 3">
        <a:dk1>
          <a:srgbClr val="9F237F"/>
        </a:dk1>
        <a:lt1>
          <a:srgbClr val="FFCC00"/>
        </a:lt1>
        <a:dk2>
          <a:srgbClr val="000000"/>
        </a:dk2>
        <a:lt2>
          <a:srgbClr val="FFFFFF"/>
        </a:lt2>
        <a:accent1>
          <a:srgbClr val="39A6DD"/>
        </a:accent1>
        <a:accent2>
          <a:srgbClr val="FF03E7"/>
        </a:accent2>
        <a:accent3>
          <a:srgbClr val="AAAAAA"/>
        </a:accent3>
        <a:accent4>
          <a:srgbClr val="DAAE00"/>
        </a:accent4>
        <a:accent5>
          <a:srgbClr val="AED0EB"/>
        </a:accent5>
        <a:accent6>
          <a:srgbClr val="E702D1"/>
        </a:accent6>
        <a:hlink>
          <a:srgbClr val="FF3399"/>
        </a:hlink>
        <a:folHlink>
          <a:srgbClr val="753BC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reworks 4">
        <a:dk1>
          <a:srgbClr val="00603B"/>
        </a:dk1>
        <a:lt1>
          <a:srgbClr val="FFCC00"/>
        </a:lt1>
        <a:dk2>
          <a:srgbClr val="000000"/>
        </a:dk2>
        <a:lt2>
          <a:srgbClr val="FFFFFF"/>
        </a:lt2>
        <a:accent1>
          <a:srgbClr val="39A6DD"/>
        </a:accent1>
        <a:accent2>
          <a:srgbClr val="07FB18"/>
        </a:accent2>
        <a:accent3>
          <a:srgbClr val="AAAAAA"/>
        </a:accent3>
        <a:accent4>
          <a:srgbClr val="DAAE00"/>
        </a:accent4>
        <a:accent5>
          <a:srgbClr val="AED0EB"/>
        </a:accent5>
        <a:accent6>
          <a:srgbClr val="06E315"/>
        </a:accent6>
        <a:hlink>
          <a:srgbClr val="FF3399"/>
        </a:hlink>
        <a:folHlink>
          <a:srgbClr val="753BC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reworks 5">
        <a:dk1>
          <a:srgbClr val="FF6600"/>
        </a:dk1>
        <a:lt1>
          <a:srgbClr val="FFFFFF"/>
        </a:lt1>
        <a:dk2>
          <a:srgbClr val="003366"/>
        </a:dk2>
        <a:lt2>
          <a:srgbClr val="FFFFFF"/>
        </a:lt2>
        <a:accent1>
          <a:srgbClr val="FF99FF"/>
        </a:accent1>
        <a:accent2>
          <a:srgbClr val="FFFF99"/>
        </a:accent2>
        <a:accent3>
          <a:srgbClr val="AAADB8"/>
        </a:accent3>
        <a:accent4>
          <a:srgbClr val="DADADA"/>
        </a:accent4>
        <a:accent5>
          <a:srgbClr val="FFCAFF"/>
        </a:accent5>
        <a:accent6>
          <a:srgbClr val="E7E78A"/>
        </a:accent6>
        <a:hlink>
          <a:srgbClr val="FF3399"/>
        </a:hlink>
        <a:folHlink>
          <a:srgbClr val="FF99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reworks 6">
        <a:dk1>
          <a:srgbClr val="000000"/>
        </a:dk1>
        <a:lt1>
          <a:srgbClr val="FFFFFF"/>
        </a:lt1>
        <a:dk2>
          <a:srgbClr val="993366"/>
        </a:dk2>
        <a:lt2>
          <a:srgbClr val="CCFFFF"/>
        </a:lt2>
        <a:accent1>
          <a:srgbClr val="CCECFF"/>
        </a:accent1>
        <a:accent2>
          <a:srgbClr val="FFFF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E7E78A"/>
        </a:accent6>
        <a:hlink>
          <a:srgbClr val="FFCCFF"/>
        </a:hlink>
        <a:folHlink>
          <a:srgbClr val="FFCCC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Macintosh HD:Applications:Microsoft Office 2004:Templates:Presentations:Designs:Clipboard</Template>
  <TotalTime>308</TotalTime>
  <Words>42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Fireworks</vt:lpstr>
      <vt:lpstr>How to be a good writer!</vt:lpstr>
    </vt:vector>
  </TitlesOfParts>
  <Manager>Teaching and Learning</Manager>
  <Company>MPS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overview_for_students-2</dc:title>
  <dc:subject>Writing</dc:subject>
  <dc:creator>Bernadette Halloran</dc:creator>
  <cp:keywords>6 Traits, overview, six traits,  student version</cp:keywords>
  <dc:description>How to be a good writer!</dc:description>
  <cp:lastModifiedBy>Nancy</cp:lastModifiedBy>
  <cp:revision>39</cp:revision>
  <dcterms:created xsi:type="dcterms:W3CDTF">2005-01-03T21:12:13Z</dcterms:created>
  <dcterms:modified xsi:type="dcterms:W3CDTF">2011-12-23T07:34:21Z</dcterms:modified>
  <cp:category>English Language Arts</cp:category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overview_for_students-2</vt:lpwstr>
  </property>
  <property fmtid="{D5CDD505-2E9C-101B-9397-08002B2CF9AE}" pid="3" name="SlideDescription">
    <vt:lpwstr>How to be a good writer!</vt:lpwstr>
  </property>
</Properties>
</file>

<file path=docProps/thumbnail.jpeg>
</file>